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5" r:id="rId3"/>
    <p:sldId id="267" r:id="rId4"/>
    <p:sldId id="260" r:id="rId5"/>
    <p:sldId id="259" r:id="rId6"/>
    <p:sldId id="269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FF4343"/>
    <a:srgbClr val="FEFEFE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5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9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eg>
</file>

<file path=ppt/media/image6.gif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9453EA-595F-41BA-AF74-B9598B67FE74}" type="datetimeFigureOut">
              <a:rPr lang="zh-CN" altLang="en-US" smtClean="0"/>
              <a:pPr/>
              <a:t>2019/9/17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6D494-4906-4885-A6B2-84A4C690BE5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4351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86DA2-0816-4309-A623-8387E0FEDB33}" type="datetimeFigureOut">
              <a:rPr lang="zh-CN" altLang="en-US" smtClean="0"/>
              <a:pPr/>
              <a:t>2019/9/17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932EC1-F47B-4A1C-9D2B-99D5E1BCBF6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2179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86DA2-0816-4309-A623-8387E0FEDB33}" type="datetimeFigureOut">
              <a:rPr lang="zh-CN" altLang="en-US" smtClean="0"/>
              <a:pPr/>
              <a:t>2019/9/17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932EC1-F47B-4A1C-9D2B-99D5E1BCBF6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2268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195445" y="1258350"/>
            <a:ext cx="7587745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7000" dirty="0" smtClean="0">
                <a:solidFill>
                  <a:srgbClr val="FF4343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Hip-hop</a:t>
            </a:r>
            <a:endParaRPr lang="zh-CN" altLang="en-US" sz="17000" dirty="0">
              <a:solidFill>
                <a:srgbClr val="FF4343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337903" y="3966784"/>
            <a:ext cx="4887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 smtClean="0">
                <a:solidFill>
                  <a:schemeClr val="bg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李明达、余成竹</a:t>
            </a:r>
            <a:endParaRPr lang="zh-CN" altLang="en-US" sz="2800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8" name="直角三角形 7"/>
          <p:cNvSpPr/>
          <p:nvPr/>
        </p:nvSpPr>
        <p:spPr>
          <a:xfrm flipV="1">
            <a:off x="0" y="0"/>
            <a:ext cx="1524000" cy="653143"/>
          </a:xfrm>
          <a:prstGeom prst="rtTriangle">
            <a:avLst/>
          </a:prstGeom>
          <a:solidFill>
            <a:srgbClr val="FF434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/>
        </p:nvSpPr>
        <p:spPr>
          <a:xfrm rot="10800000" flipV="1">
            <a:off x="10668000" y="6204857"/>
            <a:ext cx="1524000" cy="653143"/>
          </a:xfrm>
          <a:prstGeom prst="rtTriangle">
            <a:avLst/>
          </a:prstGeom>
          <a:solidFill>
            <a:srgbClr val="FF434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-319314" y="-65314"/>
            <a:ext cx="2394857" cy="1132114"/>
          </a:xfrm>
          <a:prstGeom prst="line">
            <a:avLst/>
          </a:prstGeom>
          <a:ln w="66675">
            <a:solidFill>
              <a:srgbClr val="FF4343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9993086" y="5791200"/>
            <a:ext cx="2394857" cy="1132114"/>
          </a:xfrm>
          <a:prstGeom prst="line">
            <a:avLst/>
          </a:prstGeom>
          <a:ln w="66675">
            <a:solidFill>
              <a:srgbClr val="FF4343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34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364" y="-243272"/>
            <a:ext cx="5896578" cy="391318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F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03250" y="3968840"/>
            <a:ext cx="57970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origin of </a:t>
            </a:r>
            <a:r>
              <a:rPr lang="en-US" altLang="zh-CN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hip-hop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03250" y="4795652"/>
            <a:ext cx="111388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Hip-hop music originated in the 1960s in downtown </a:t>
            </a:r>
            <a:r>
              <a:rPr lang="en-US" altLang="zh-CN" sz="2000" b="1" i="1" u="sng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Bronx</a:t>
            </a:r>
            <a:r>
              <a:rPr lang="en-US" altLang="zh-CN" sz="2000" b="1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, New York City, USA. At a party, </a:t>
            </a:r>
            <a:r>
              <a:rPr lang="en-US" altLang="zh-CN" sz="2000" b="1" i="1" u="sng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DJ Kool </a:t>
            </a:r>
            <a:r>
              <a:rPr lang="en-US" altLang="zh-CN" sz="2000" b="1" i="1" u="sng" dirty="0" err="1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Herc</a:t>
            </a:r>
            <a:r>
              <a:rPr lang="en-US" altLang="zh-CN" sz="2000" b="1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 created a unique use of two phonographs to repeat the wonderful breaks in the same album, keeping the party atmosphere </a:t>
            </a:r>
            <a:r>
              <a:rPr lang="en-US" altLang="zh-CN" sz="2000" b="1" i="1" u="sng" dirty="0" smtClean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at </a:t>
            </a:r>
            <a:r>
              <a:rPr lang="en-US" altLang="zh-CN" sz="2000" b="1" i="1" u="sng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the climax</a:t>
            </a:r>
            <a:r>
              <a:rPr lang="en-US" altLang="zh-CN" sz="2000" b="1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. And some young people began to </a:t>
            </a:r>
            <a:r>
              <a:rPr lang="en-US" altLang="zh-CN" sz="2000" b="1" i="1" u="sng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dance or sing along with </a:t>
            </a:r>
            <a:r>
              <a:rPr lang="en-US" altLang="zh-CN" sz="2000" b="1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the </a:t>
            </a:r>
            <a:r>
              <a:rPr lang="en-US" altLang="zh-CN" sz="2000" b="1" i="1" u="sng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accompaniment</a:t>
            </a:r>
            <a:r>
              <a:rPr lang="en-US" altLang="zh-CN" sz="2000" b="1" dirty="0">
                <a:solidFill>
                  <a:schemeClr val="bg2"/>
                </a:solidFill>
                <a:latin typeface="Adobe 宋体 Std L" panose="02020300000000000000" pitchFamily="18" charset="-122"/>
                <a:ea typeface="Adobe 宋体 Std L" panose="02020300000000000000" pitchFamily="18" charset="-122"/>
              </a:rPr>
              <a:t>, which led to the early street dance (B-boy) and rap (MC).</a:t>
            </a:r>
            <a:endParaRPr lang="zh-CN" altLang="zh-CN" sz="2000" b="1" dirty="0">
              <a:solidFill>
                <a:schemeClr val="bg2"/>
              </a:solidFill>
              <a:latin typeface="Adobe 宋体 Std L" panose="02020300000000000000" pitchFamily="18" charset="-122"/>
              <a:ea typeface="Adobe 宋体 Std L" panose="02020300000000000000" pitchFamily="18" charset="-122"/>
            </a:endParaRPr>
          </a:p>
        </p:txBody>
      </p:sp>
      <p:sp>
        <p:nvSpPr>
          <p:cNvPr id="8" name="等腰三角形 7"/>
          <p:cNvSpPr/>
          <p:nvPr/>
        </p:nvSpPr>
        <p:spPr>
          <a:xfrm rot="10800000">
            <a:off x="5791656" y="3427820"/>
            <a:ext cx="608688" cy="301171"/>
          </a:xfrm>
          <a:prstGeom prst="triangle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27820" cy="342782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361" y="0"/>
            <a:ext cx="3426640" cy="342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39030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/>
          <p:cNvSpPr/>
          <p:nvPr/>
        </p:nvSpPr>
        <p:spPr>
          <a:xfrm rot="10800000">
            <a:off x="1553227" y="-598275"/>
            <a:ext cx="1056080" cy="1408107"/>
          </a:xfrm>
          <a:prstGeom prst="triangle">
            <a:avLst/>
          </a:prstGeom>
          <a:solidFill>
            <a:srgbClr val="FF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10800000">
            <a:off x="318449" y="-777586"/>
            <a:ext cx="1828800" cy="2438400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96228" y="1713622"/>
            <a:ext cx="5020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Freestyle</a:t>
            </a:r>
            <a:endParaRPr lang="zh-CN" altLang="en-US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96228" y="2975042"/>
            <a:ext cx="547230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Freestyle is </a:t>
            </a:r>
            <a:r>
              <a:rPr lang="en-US" altLang="zh-CN" sz="24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the improvised </a:t>
            </a:r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rap.</a:t>
            </a:r>
          </a:p>
          <a:p>
            <a:endParaRPr lang="en-US" altLang="zh-CN" sz="2400" b="1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  <a:p>
            <a:r>
              <a:rPr lang="en-US" altLang="zh-CN" sz="24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Freestyle battle——</a:t>
            </a:r>
          </a:p>
          <a:p>
            <a:r>
              <a:rPr lang="en-US" altLang="zh-CN" sz="24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After </a:t>
            </a:r>
            <a:r>
              <a:rPr lang="en-US" altLang="zh-CN" sz="240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the development of gangs, it has become a way to </a:t>
            </a:r>
            <a:r>
              <a:rPr lang="en-US" altLang="zh-CN" sz="2400" b="1" i="1" u="sng" dirty="0">
                <a:latin typeface="华文细黑" panose="02010600040101010101" pitchFamily="2" charset="-122"/>
                <a:ea typeface="华文细黑" panose="02010600040101010101" pitchFamily="2" charset="-122"/>
              </a:rPr>
              <a:t>replace bloody conflicts and resolve disputes. </a:t>
            </a:r>
            <a:endParaRPr lang="en-US" altLang="zh-CN" sz="2400" b="1" i="1" u="sng" dirty="0" smtClean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等腰三角形 8"/>
          <p:cNvSpPr/>
          <p:nvPr/>
        </p:nvSpPr>
        <p:spPr>
          <a:xfrm rot="10800000">
            <a:off x="-806861" y="-509017"/>
            <a:ext cx="2250621" cy="3000828"/>
          </a:xfrm>
          <a:prstGeom prst="triangle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788" y="1579790"/>
            <a:ext cx="4544631" cy="454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4283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75" r="17900"/>
          <a:stretch/>
        </p:blipFill>
        <p:spPr>
          <a:xfrm>
            <a:off x="8357995" y="1740806"/>
            <a:ext cx="2549962" cy="253325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646" y="1752609"/>
            <a:ext cx="2569443" cy="252251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503712" y="457033"/>
            <a:ext cx="71051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three cores of rap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62742" y="1740806"/>
            <a:ext cx="756558" cy="7565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855028" y="1740806"/>
            <a:ext cx="756558" cy="7565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389144" y="1740806"/>
            <a:ext cx="756558" cy="7565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855028" y="1789478"/>
            <a:ext cx="824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Gray Design Regular" panose="02000500000000000000" pitchFamily="2" charset="0"/>
              </a:rPr>
              <a:t>02</a:t>
            </a:r>
            <a:endParaRPr lang="zh-CN" altLang="en-US" sz="4000" dirty="0">
              <a:solidFill>
                <a:schemeClr val="bg1"/>
              </a:solidFill>
              <a:latin typeface="Gray Design Regular" panose="02000500000000000000" pitchFamily="2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375289" y="1789478"/>
            <a:ext cx="879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smtClean="0">
                <a:solidFill>
                  <a:schemeClr val="bg1"/>
                </a:solidFill>
                <a:latin typeface="Gray Design Regular" panose="02000500000000000000" pitchFamily="2" charset="0"/>
              </a:rPr>
              <a:t>03</a:t>
            </a:r>
            <a:endParaRPr lang="zh-CN" altLang="en-US" sz="4000">
              <a:solidFill>
                <a:schemeClr val="bg1"/>
              </a:solidFill>
              <a:latin typeface="Gray Design Regular" panose="02000500000000000000" pitchFamily="2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310821" y="4261936"/>
            <a:ext cx="2612043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Arranging</a:t>
            </a:r>
            <a:r>
              <a:rPr lang="zh-CN" altLang="en-US" sz="3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（编曲）</a:t>
            </a:r>
            <a:endParaRPr lang="zh-CN" altLang="en-US" sz="3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55028" y="4264349"/>
            <a:ext cx="260977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Rhyme</a:t>
            </a:r>
            <a:r>
              <a:rPr lang="zh-CN" altLang="en-US" sz="3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（韵脚）</a:t>
            </a:r>
            <a:endParaRPr lang="zh-CN" altLang="en-US" sz="3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375289" y="4271419"/>
            <a:ext cx="282900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Flow</a:t>
            </a:r>
            <a:r>
              <a:rPr lang="en-US" altLang="zh-CN" sz="3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</a:t>
            </a:r>
            <a:r>
              <a:rPr lang="zh-CN" altLang="en-US" sz="3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说唱技巧</a:t>
            </a:r>
            <a:r>
              <a:rPr lang="en-US" altLang="zh-CN" sz="3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)</a:t>
            </a:r>
            <a:endParaRPr lang="zh-CN" altLang="en-US" sz="3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310821" y="5348160"/>
            <a:ext cx="2507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Arranging is beat</a:t>
            </a:r>
            <a:endParaRPr lang="en-US" altLang="zh-CN" b="1" dirty="0" smtClean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389144" y="5255827"/>
            <a:ext cx="28324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Rap discards the melody in music and replaces it with the </a:t>
            </a:r>
            <a:r>
              <a:rPr lang="en-US" altLang="zh-CN" b="1" i="1" u="sng" dirty="0" smtClean="0">
                <a:solidFill>
                  <a:schemeClr val="bg1"/>
                </a:solidFill>
              </a:rPr>
              <a:t>rhythm</a:t>
            </a:r>
            <a:r>
              <a:rPr lang="en-US" altLang="zh-CN" dirty="0" smtClean="0">
                <a:solidFill>
                  <a:schemeClr val="bg1"/>
                </a:solidFill>
              </a:rPr>
              <a:t>——Flow</a:t>
            </a:r>
            <a:endParaRPr lang="zh-CN" altLang="zh-CN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82" t="2163" r="607" b="1771"/>
          <a:stretch/>
        </p:blipFill>
        <p:spPr>
          <a:xfrm>
            <a:off x="1262742" y="1728781"/>
            <a:ext cx="2540114" cy="2502397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310821" y="1789478"/>
            <a:ext cx="8420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Gray Design Regular" panose="02000500000000000000" pitchFamily="2" charset="0"/>
              </a:rPr>
              <a:t>01</a:t>
            </a:r>
            <a:endParaRPr lang="zh-CN" altLang="en-US" sz="4000" dirty="0">
              <a:solidFill>
                <a:schemeClr val="bg1"/>
              </a:solidFill>
              <a:latin typeface="Gray Design Regular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583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1051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499202" y="243910"/>
            <a:ext cx="4798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FF434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Classification of rap</a:t>
            </a:r>
            <a:endParaRPr lang="zh-CN" altLang="en-US" sz="3600" b="1" dirty="0">
              <a:solidFill>
                <a:srgbClr val="FF434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Freeform 903"/>
          <p:cNvSpPr>
            <a:spLocks noEditPoints="1"/>
          </p:cNvSpPr>
          <p:nvPr/>
        </p:nvSpPr>
        <p:spPr bwMode="auto">
          <a:xfrm>
            <a:off x="1912938" y="1287506"/>
            <a:ext cx="1173162" cy="1169638"/>
          </a:xfrm>
          <a:custGeom>
            <a:avLst/>
            <a:gdLst>
              <a:gd name="T0" fmla="*/ 123 w 247"/>
              <a:gd name="T1" fmla="*/ 0 h 246"/>
              <a:gd name="T2" fmla="*/ 0 w 247"/>
              <a:gd name="T3" fmla="*/ 123 h 246"/>
              <a:gd name="T4" fmla="*/ 123 w 247"/>
              <a:gd name="T5" fmla="*/ 246 h 246"/>
              <a:gd name="T6" fmla="*/ 247 w 247"/>
              <a:gd name="T7" fmla="*/ 123 h 246"/>
              <a:gd name="T8" fmla="*/ 123 w 247"/>
              <a:gd name="T9" fmla="*/ 0 h 246"/>
              <a:gd name="T10" fmla="*/ 138 w 247"/>
              <a:gd name="T11" fmla="*/ 224 h 246"/>
              <a:gd name="T12" fmla="*/ 123 w 247"/>
              <a:gd name="T13" fmla="*/ 214 h 246"/>
              <a:gd name="T14" fmla="*/ 108 w 247"/>
              <a:gd name="T15" fmla="*/ 224 h 246"/>
              <a:gd name="T16" fmla="*/ 22 w 247"/>
              <a:gd name="T17" fmla="*/ 138 h 246"/>
              <a:gd name="T18" fmla="*/ 33 w 247"/>
              <a:gd name="T19" fmla="*/ 123 h 246"/>
              <a:gd name="T20" fmla="*/ 22 w 247"/>
              <a:gd name="T21" fmla="*/ 108 h 246"/>
              <a:gd name="T22" fmla="*/ 108 w 247"/>
              <a:gd name="T23" fmla="*/ 22 h 246"/>
              <a:gd name="T24" fmla="*/ 123 w 247"/>
              <a:gd name="T25" fmla="*/ 32 h 246"/>
              <a:gd name="T26" fmla="*/ 138 w 247"/>
              <a:gd name="T27" fmla="*/ 22 h 246"/>
              <a:gd name="T28" fmla="*/ 224 w 247"/>
              <a:gd name="T29" fmla="*/ 108 h 246"/>
              <a:gd name="T30" fmla="*/ 214 w 247"/>
              <a:gd name="T31" fmla="*/ 123 h 246"/>
              <a:gd name="T32" fmla="*/ 224 w 247"/>
              <a:gd name="T33" fmla="*/ 138 h 246"/>
              <a:gd name="T34" fmla="*/ 138 w 247"/>
              <a:gd name="T35" fmla="*/ 224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47" h="246">
                <a:moveTo>
                  <a:pt x="123" y="0"/>
                </a:moveTo>
                <a:cubicBezTo>
                  <a:pt x="55" y="0"/>
                  <a:pt x="0" y="55"/>
                  <a:pt x="0" y="123"/>
                </a:cubicBezTo>
                <a:cubicBezTo>
                  <a:pt x="0" y="191"/>
                  <a:pt x="55" y="246"/>
                  <a:pt x="123" y="246"/>
                </a:cubicBezTo>
                <a:cubicBezTo>
                  <a:pt x="191" y="246"/>
                  <a:pt x="247" y="191"/>
                  <a:pt x="247" y="123"/>
                </a:cubicBezTo>
                <a:cubicBezTo>
                  <a:pt x="247" y="55"/>
                  <a:pt x="191" y="0"/>
                  <a:pt x="123" y="0"/>
                </a:cubicBezTo>
                <a:close/>
                <a:moveTo>
                  <a:pt x="138" y="224"/>
                </a:moveTo>
                <a:cubicBezTo>
                  <a:pt x="136" y="218"/>
                  <a:pt x="130" y="214"/>
                  <a:pt x="123" y="214"/>
                </a:cubicBezTo>
                <a:cubicBezTo>
                  <a:pt x="116" y="214"/>
                  <a:pt x="111" y="218"/>
                  <a:pt x="108" y="224"/>
                </a:cubicBezTo>
                <a:cubicBezTo>
                  <a:pt x="64" y="217"/>
                  <a:pt x="29" y="182"/>
                  <a:pt x="22" y="138"/>
                </a:cubicBezTo>
                <a:cubicBezTo>
                  <a:pt x="28" y="136"/>
                  <a:pt x="33" y="130"/>
                  <a:pt x="33" y="123"/>
                </a:cubicBezTo>
                <a:cubicBezTo>
                  <a:pt x="33" y="116"/>
                  <a:pt x="28" y="110"/>
                  <a:pt x="22" y="108"/>
                </a:cubicBezTo>
                <a:cubicBezTo>
                  <a:pt x="29" y="64"/>
                  <a:pt x="64" y="29"/>
                  <a:pt x="108" y="22"/>
                </a:cubicBezTo>
                <a:cubicBezTo>
                  <a:pt x="111" y="28"/>
                  <a:pt x="116" y="32"/>
                  <a:pt x="123" y="32"/>
                </a:cubicBezTo>
                <a:cubicBezTo>
                  <a:pt x="130" y="32"/>
                  <a:pt x="136" y="28"/>
                  <a:pt x="138" y="22"/>
                </a:cubicBezTo>
                <a:cubicBezTo>
                  <a:pt x="183" y="29"/>
                  <a:pt x="218" y="64"/>
                  <a:pt x="224" y="108"/>
                </a:cubicBezTo>
                <a:cubicBezTo>
                  <a:pt x="218" y="110"/>
                  <a:pt x="214" y="116"/>
                  <a:pt x="214" y="123"/>
                </a:cubicBezTo>
                <a:cubicBezTo>
                  <a:pt x="214" y="130"/>
                  <a:pt x="218" y="136"/>
                  <a:pt x="224" y="138"/>
                </a:cubicBezTo>
                <a:cubicBezTo>
                  <a:pt x="218" y="182"/>
                  <a:pt x="183" y="217"/>
                  <a:pt x="138" y="2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831"/>
          <p:cNvSpPr>
            <a:spLocks/>
          </p:cNvSpPr>
          <p:nvPr/>
        </p:nvSpPr>
        <p:spPr bwMode="auto">
          <a:xfrm>
            <a:off x="5412914" y="1264882"/>
            <a:ext cx="1366171" cy="1196187"/>
          </a:xfrm>
          <a:custGeom>
            <a:avLst/>
            <a:gdLst>
              <a:gd name="T0" fmla="*/ 93 w 322"/>
              <a:gd name="T1" fmla="*/ 22 h 282"/>
              <a:gd name="T2" fmla="*/ 87 w 322"/>
              <a:gd name="T3" fmla="*/ 33 h 282"/>
              <a:gd name="T4" fmla="*/ 81 w 322"/>
              <a:gd name="T5" fmla="*/ 41 h 282"/>
              <a:gd name="T6" fmla="*/ 76 w 322"/>
              <a:gd name="T7" fmla="*/ 37 h 282"/>
              <a:gd name="T8" fmla="*/ 74 w 322"/>
              <a:gd name="T9" fmla="*/ 46 h 282"/>
              <a:gd name="T10" fmla="*/ 60 w 322"/>
              <a:gd name="T11" fmla="*/ 49 h 282"/>
              <a:gd name="T12" fmla="*/ 51 w 322"/>
              <a:gd name="T13" fmla="*/ 58 h 282"/>
              <a:gd name="T14" fmla="*/ 38 w 322"/>
              <a:gd name="T15" fmla="*/ 76 h 282"/>
              <a:gd name="T16" fmla="*/ 31 w 322"/>
              <a:gd name="T17" fmla="*/ 87 h 282"/>
              <a:gd name="T18" fmla="*/ 38 w 322"/>
              <a:gd name="T19" fmla="*/ 95 h 282"/>
              <a:gd name="T20" fmla="*/ 39 w 322"/>
              <a:gd name="T21" fmla="*/ 99 h 282"/>
              <a:gd name="T22" fmla="*/ 32 w 322"/>
              <a:gd name="T23" fmla="*/ 93 h 282"/>
              <a:gd name="T24" fmla="*/ 26 w 322"/>
              <a:gd name="T25" fmla="*/ 85 h 282"/>
              <a:gd name="T26" fmla="*/ 24 w 322"/>
              <a:gd name="T27" fmla="*/ 97 h 282"/>
              <a:gd name="T28" fmla="*/ 25 w 322"/>
              <a:gd name="T29" fmla="*/ 118 h 282"/>
              <a:gd name="T30" fmla="*/ 34 w 322"/>
              <a:gd name="T31" fmla="*/ 113 h 282"/>
              <a:gd name="T32" fmla="*/ 45 w 322"/>
              <a:gd name="T33" fmla="*/ 125 h 282"/>
              <a:gd name="T34" fmla="*/ 58 w 322"/>
              <a:gd name="T35" fmla="*/ 138 h 282"/>
              <a:gd name="T36" fmla="*/ 71 w 322"/>
              <a:gd name="T37" fmla="*/ 149 h 282"/>
              <a:gd name="T38" fmla="*/ 87 w 322"/>
              <a:gd name="T39" fmla="*/ 166 h 282"/>
              <a:gd name="T40" fmla="*/ 82 w 322"/>
              <a:gd name="T41" fmla="*/ 190 h 282"/>
              <a:gd name="T42" fmla="*/ 69 w 322"/>
              <a:gd name="T43" fmla="*/ 219 h 282"/>
              <a:gd name="T44" fmla="*/ 73 w 322"/>
              <a:gd name="T45" fmla="*/ 240 h 282"/>
              <a:gd name="T46" fmla="*/ 65 w 322"/>
              <a:gd name="T47" fmla="*/ 241 h 282"/>
              <a:gd name="T48" fmla="*/ 45 w 322"/>
              <a:gd name="T49" fmla="*/ 209 h 282"/>
              <a:gd name="T50" fmla="*/ 23 w 322"/>
              <a:gd name="T51" fmla="*/ 159 h 282"/>
              <a:gd name="T52" fmla="*/ 16 w 322"/>
              <a:gd name="T53" fmla="*/ 123 h 282"/>
              <a:gd name="T54" fmla="*/ 104 w 322"/>
              <a:gd name="T55" fmla="*/ 259 h 282"/>
              <a:gd name="T56" fmla="*/ 127 w 322"/>
              <a:gd name="T57" fmla="*/ 255 h 282"/>
              <a:gd name="T58" fmla="*/ 156 w 322"/>
              <a:gd name="T59" fmla="*/ 252 h 282"/>
              <a:gd name="T60" fmla="*/ 153 w 322"/>
              <a:gd name="T61" fmla="*/ 264 h 282"/>
              <a:gd name="T62" fmla="*/ 171 w 322"/>
              <a:gd name="T63" fmla="*/ 263 h 282"/>
              <a:gd name="T64" fmla="*/ 196 w 322"/>
              <a:gd name="T65" fmla="*/ 260 h 282"/>
              <a:gd name="T66" fmla="*/ 194 w 322"/>
              <a:gd name="T67" fmla="*/ 4 h 282"/>
              <a:gd name="T68" fmla="*/ 278 w 322"/>
              <a:gd name="T69" fmla="*/ 91 h 282"/>
              <a:gd name="T70" fmla="*/ 266 w 322"/>
              <a:gd name="T71" fmla="*/ 82 h 282"/>
              <a:gd name="T72" fmla="*/ 256 w 322"/>
              <a:gd name="T73" fmla="*/ 105 h 282"/>
              <a:gd name="T74" fmla="*/ 240 w 322"/>
              <a:gd name="T75" fmla="*/ 84 h 282"/>
              <a:gd name="T76" fmla="*/ 246 w 322"/>
              <a:gd name="T77" fmla="*/ 106 h 282"/>
              <a:gd name="T78" fmla="*/ 263 w 322"/>
              <a:gd name="T79" fmla="*/ 112 h 282"/>
              <a:gd name="T80" fmla="*/ 256 w 322"/>
              <a:gd name="T81" fmla="*/ 142 h 282"/>
              <a:gd name="T82" fmla="*/ 248 w 322"/>
              <a:gd name="T83" fmla="*/ 173 h 282"/>
              <a:gd name="T84" fmla="*/ 238 w 322"/>
              <a:gd name="T85" fmla="*/ 194 h 282"/>
              <a:gd name="T86" fmla="*/ 208 w 322"/>
              <a:gd name="T87" fmla="*/ 218 h 282"/>
              <a:gd name="T88" fmla="*/ 200 w 322"/>
              <a:gd name="T89" fmla="*/ 197 h 282"/>
              <a:gd name="T90" fmla="*/ 201 w 322"/>
              <a:gd name="T91" fmla="*/ 171 h 282"/>
              <a:gd name="T92" fmla="*/ 190 w 322"/>
              <a:gd name="T93" fmla="*/ 143 h 282"/>
              <a:gd name="T94" fmla="*/ 177 w 322"/>
              <a:gd name="T95" fmla="*/ 127 h 282"/>
              <a:gd name="T96" fmla="*/ 140 w 322"/>
              <a:gd name="T97" fmla="*/ 128 h 282"/>
              <a:gd name="T98" fmla="*/ 126 w 322"/>
              <a:gd name="T99" fmla="*/ 108 h 282"/>
              <a:gd name="T100" fmla="*/ 141 w 322"/>
              <a:gd name="T101" fmla="*/ 70 h 282"/>
              <a:gd name="T102" fmla="*/ 168 w 322"/>
              <a:gd name="T103" fmla="*/ 59 h 282"/>
              <a:gd name="T104" fmla="*/ 184 w 322"/>
              <a:gd name="T105" fmla="*/ 66 h 282"/>
              <a:gd name="T106" fmla="*/ 206 w 322"/>
              <a:gd name="T107" fmla="*/ 66 h 282"/>
              <a:gd name="T108" fmla="*/ 229 w 322"/>
              <a:gd name="T109" fmla="*/ 62 h 282"/>
              <a:gd name="T110" fmla="*/ 208 w 322"/>
              <a:gd name="T111" fmla="*/ 53 h 282"/>
              <a:gd name="T112" fmla="*/ 206 w 322"/>
              <a:gd name="T113" fmla="*/ 46 h 282"/>
              <a:gd name="T114" fmla="*/ 179 w 322"/>
              <a:gd name="T115" fmla="*/ 46 h 282"/>
              <a:gd name="T116" fmla="*/ 156 w 322"/>
              <a:gd name="T117" fmla="*/ 53 h 282"/>
              <a:gd name="T118" fmla="*/ 152 w 322"/>
              <a:gd name="T119" fmla="*/ 30 h 282"/>
              <a:gd name="T120" fmla="*/ 135 w 322"/>
              <a:gd name="T121" fmla="*/ 16 h 282"/>
              <a:gd name="T122" fmla="*/ 154 w 322"/>
              <a:gd name="T123" fmla="*/ 5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22" h="282">
                <a:moveTo>
                  <a:pt x="131" y="1"/>
                </a:moveTo>
                <a:cubicBezTo>
                  <a:pt x="131" y="1"/>
                  <a:pt x="82" y="7"/>
                  <a:pt x="50" y="45"/>
                </a:cubicBezTo>
                <a:cubicBezTo>
                  <a:pt x="50" y="45"/>
                  <a:pt x="75" y="19"/>
                  <a:pt x="90" y="19"/>
                </a:cubicBezTo>
                <a:cubicBezTo>
                  <a:pt x="94" y="20"/>
                  <a:pt x="94" y="20"/>
                  <a:pt x="94" y="20"/>
                </a:cubicBezTo>
                <a:cubicBezTo>
                  <a:pt x="94" y="20"/>
                  <a:pt x="93" y="22"/>
                  <a:pt x="93" y="22"/>
                </a:cubicBezTo>
                <a:cubicBezTo>
                  <a:pt x="92" y="23"/>
                  <a:pt x="90" y="25"/>
                  <a:pt x="90" y="26"/>
                </a:cubicBezTo>
                <a:cubicBezTo>
                  <a:pt x="90" y="27"/>
                  <a:pt x="90" y="29"/>
                  <a:pt x="90" y="29"/>
                </a:cubicBezTo>
                <a:cubicBezTo>
                  <a:pt x="89" y="30"/>
                  <a:pt x="89" y="30"/>
                  <a:pt x="89" y="30"/>
                </a:cubicBezTo>
                <a:cubicBezTo>
                  <a:pt x="89" y="30"/>
                  <a:pt x="88" y="31"/>
                  <a:pt x="88" y="31"/>
                </a:cubicBezTo>
                <a:cubicBezTo>
                  <a:pt x="87" y="32"/>
                  <a:pt x="87" y="32"/>
                  <a:pt x="87" y="33"/>
                </a:cubicBezTo>
                <a:cubicBezTo>
                  <a:pt x="87" y="34"/>
                  <a:pt x="87" y="36"/>
                  <a:pt x="87" y="36"/>
                </a:cubicBezTo>
                <a:cubicBezTo>
                  <a:pt x="87" y="39"/>
                  <a:pt x="87" y="39"/>
                  <a:pt x="87" y="39"/>
                </a:cubicBezTo>
                <a:cubicBezTo>
                  <a:pt x="86" y="40"/>
                  <a:pt x="86" y="40"/>
                  <a:pt x="86" y="40"/>
                </a:cubicBezTo>
                <a:cubicBezTo>
                  <a:pt x="84" y="41"/>
                  <a:pt x="84" y="41"/>
                  <a:pt x="84" y="41"/>
                </a:cubicBezTo>
                <a:cubicBezTo>
                  <a:pt x="84" y="41"/>
                  <a:pt x="82" y="42"/>
                  <a:pt x="81" y="41"/>
                </a:cubicBezTo>
                <a:cubicBezTo>
                  <a:pt x="80" y="41"/>
                  <a:pt x="80" y="39"/>
                  <a:pt x="80" y="39"/>
                </a:cubicBezTo>
                <a:cubicBezTo>
                  <a:pt x="82" y="37"/>
                  <a:pt x="82" y="37"/>
                  <a:pt x="82" y="37"/>
                </a:cubicBezTo>
                <a:cubicBezTo>
                  <a:pt x="82" y="37"/>
                  <a:pt x="83" y="37"/>
                  <a:pt x="82" y="36"/>
                </a:cubicBezTo>
                <a:cubicBezTo>
                  <a:pt x="81" y="36"/>
                  <a:pt x="81" y="34"/>
                  <a:pt x="80" y="34"/>
                </a:cubicBezTo>
                <a:cubicBezTo>
                  <a:pt x="78" y="35"/>
                  <a:pt x="76" y="37"/>
                  <a:pt x="76" y="37"/>
                </a:cubicBezTo>
                <a:cubicBezTo>
                  <a:pt x="73" y="38"/>
                  <a:pt x="73" y="38"/>
                  <a:pt x="73" y="38"/>
                </a:cubicBezTo>
                <a:cubicBezTo>
                  <a:pt x="73" y="38"/>
                  <a:pt x="72" y="41"/>
                  <a:pt x="73" y="41"/>
                </a:cubicBezTo>
                <a:cubicBezTo>
                  <a:pt x="73" y="41"/>
                  <a:pt x="75" y="42"/>
                  <a:pt x="75" y="42"/>
                </a:cubicBezTo>
                <a:cubicBezTo>
                  <a:pt x="75" y="42"/>
                  <a:pt x="75" y="43"/>
                  <a:pt x="75" y="44"/>
                </a:cubicBezTo>
                <a:cubicBezTo>
                  <a:pt x="75" y="45"/>
                  <a:pt x="74" y="46"/>
                  <a:pt x="74" y="46"/>
                </a:cubicBezTo>
                <a:cubicBezTo>
                  <a:pt x="74" y="46"/>
                  <a:pt x="74" y="47"/>
                  <a:pt x="72" y="47"/>
                </a:cubicBezTo>
                <a:cubicBezTo>
                  <a:pt x="70" y="46"/>
                  <a:pt x="69" y="46"/>
                  <a:pt x="68" y="46"/>
                </a:cubicBezTo>
                <a:cubicBezTo>
                  <a:pt x="67" y="45"/>
                  <a:pt x="66" y="45"/>
                  <a:pt x="65" y="45"/>
                </a:cubicBezTo>
                <a:cubicBezTo>
                  <a:pt x="64" y="46"/>
                  <a:pt x="64" y="46"/>
                  <a:pt x="63" y="46"/>
                </a:cubicBezTo>
                <a:cubicBezTo>
                  <a:pt x="63" y="47"/>
                  <a:pt x="60" y="49"/>
                  <a:pt x="60" y="49"/>
                </a:cubicBezTo>
                <a:cubicBezTo>
                  <a:pt x="60" y="49"/>
                  <a:pt x="59" y="49"/>
                  <a:pt x="59" y="50"/>
                </a:cubicBezTo>
                <a:cubicBezTo>
                  <a:pt x="59" y="51"/>
                  <a:pt x="58" y="53"/>
                  <a:pt x="58" y="53"/>
                </a:cubicBezTo>
                <a:cubicBezTo>
                  <a:pt x="58" y="53"/>
                  <a:pt x="57" y="54"/>
                  <a:pt x="54" y="55"/>
                </a:cubicBezTo>
                <a:cubicBezTo>
                  <a:pt x="52" y="55"/>
                  <a:pt x="52" y="56"/>
                  <a:pt x="52" y="56"/>
                </a:cubicBezTo>
                <a:cubicBezTo>
                  <a:pt x="51" y="58"/>
                  <a:pt x="51" y="58"/>
                  <a:pt x="51" y="58"/>
                </a:cubicBezTo>
                <a:cubicBezTo>
                  <a:pt x="51" y="58"/>
                  <a:pt x="49" y="60"/>
                  <a:pt x="48" y="61"/>
                </a:cubicBezTo>
                <a:cubicBezTo>
                  <a:pt x="47" y="62"/>
                  <a:pt x="43" y="65"/>
                  <a:pt x="43" y="65"/>
                </a:cubicBezTo>
                <a:cubicBezTo>
                  <a:pt x="42" y="65"/>
                  <a:pt x="41" y="67"/>
                  <a:pt x="41" y="68"/>
                </a:cubicBezTo>
                <a:cubicBezTo>
                  <a:pt x="40" y="69"/>
                  <a:pt x="40" y="71"/>
                  <a:pt x="40" y="72"/>
                </a:cubicBezTo>
                <a:cubicBezTo>
                  <a:pt x="39" y="73"/>
                  <a:pt x="39" y="74"/>
                  <a:pt x="38" y="76"/>
                </a:cubicBezTo>
                <a:cubicBezTo>
                  <a:pt x="38" y="77"/>
                  <a:pt x="37" y="79"/>
                  <a:pt x="37" y="79"/>
                </a:cubicBezTo>
                <a:cubicBezTo>
                  <a:pt x="36" y="80"/>
                  <a:pt x="35" y="81"/>
                  <a:pt x="35" y="81"/>
                </a:cubicBezTo>
                <a:cubicBezTo>
                  <a:pt x="34" y="81"/>
                  <a:pt x="31" y="82"/>
                  <a:pt x="30" y="83"/>
                </a:cubicBezTo>
                <a:cubicBezTo>
                  <a:pt x="29" y="83"/>
                  <a:pt x="29" y="85"/>
                  <a:pt x="29" y="85"/>
                </a:cubicBezTo>
                <a:cubicBezTo>
                  <a:pt x="29" y="86"/>
                  <a:pt x="30" y="87"/>
                  <a:pt x="31" y="87"/>
                </a:cubicBezTo>
                <a:cubicBezTo>
                  <a:pt x="31" y="87"/>
                  <a:pt x="33" y="88"/>
                  <a:pt x="33" y="88"/>
                </a:cubicBezTo>
                <a:cubicBezTo>
                  <a:pt x="33" y="88"/>
                  <a:pt x="33" y="90"/>
                  <a:pt x="33" y="91"/>
                </a:cubicBezTo>
                <a:cubicBezTo>
                  <a:pt x="33" y="91"/>
                  <a:pt x="32" y="94"/>
                  <a:pt x="33" y="94"/>
                </a:cubicBezTo>
                <a:cubicBezTo>
                  <a:pt x="34" y="94"/>
                  <a:pt x="35" y="94"/>
                  <a:pt x="35" y="94"/>
                </a:cubicBezTo>
                <a:cubicBezTo>
                  <a:pt x="38" y="95"/>
                  <a:pt x="38" y="95"/>
                  <a:pt x="38" y="95"/>
                </a:cubicBezTo>
                <a:cubicBezTo>
                  <a:pt x="40" y="96"/>
                  <a:pt x="40" y="96"/>
                  <a:pt x="40" y="96"/>
                </a:cubicBezTo>
                <a:cubicBezTo>
                  <a:pt x="41" y="97"/>
                  <a:pt x="41" y="97"/>
                  <a:pt x="41" y="97"/>
                </a:cubicBezTo>
                <a:cubicBezTo>
                  <a:pt x="41" y="97"/>
                  <a:pt x="41" y="99"/>
                  <a:pt x="41" y="99"/>
                </a:cubicBezTo>
                <a:cubicBezTo>
                  <a:pt x="41" y="100"/>
                  <a:pt x="40" y="101"/>
                  <a:pt x="39" y="101"/>
                </a:cubicBezTo>
                <a:cubicBezTo>
                  <a:pt x="39" y="100"/>
                  <a:pt x="39" y="100"/>
                  <a:pt x="39" y="99"/>
                </a:cubicBezTo>
                <a:cubicBezTo>
                  <a:pt x="38" y="98"/>
                  <a:pt x="38" y="98"/>
                  <a:pt x="37" y="97"/>
                </a:cubicBezTo>
                <a:cubicBezTo>
                  <a:pt x="36" y="97"/>
                  <a:pt x="35" y="98"/>
                  <a:pt x="34" y="98"/>
                </a:cubicBezTo>
                <a:cubicBezTo>
                  <a:pt x="34" y="97"/>
                  <a:pt x="33" y="97"/>
                  <a:pt x="32" y="97"/>
                </a:cubicBezTo>
                <a:cubicBezTo>
                  <a:pt x="31" y="96"/>
                  <a:pt x="31" y="97"/>
                  <a:pt x="31" y="96"/>
                </a:cubicBezTo>
                <a:cubicBezTo>
                  <a:pt x="31" y="94"/>
                  <a:pt x="32" y="94"/>
                  <a:pt x="32" y="93"/>
                </a:cubicBezTo>
                <a:cubicBezTo>
                  <a:pt x="31" y="92"/>
                  <a:pt x="31" y="91"/>
                  <a:pt x="30" y="91"/>
                </a:cubicBezTo>
                <a:cubicBezTo>
                  <a:pt x="29" y="91"/>
                  <a:pt x="30" y="92"/>
                  <a:pt x="29" y="91"/>
                </a:cubicBezTo>
                <a:cubicBezTo>
                  <a:pt x="28" y="90"/>
                  <a:pt x="28" y="89"/>
                  <a:pt x="27" y="89"/>
                </a:cubicBezTo>
                <a:cubicBezTo>
                  <a:pt x="27" y="89"/>
                  <a:pt x="26" y="90"/>
                  <a:pt x="26" y="89"/>
                </a:cubicBezTo>
                <a:cubicBezTo>
                  <a:pt x="26" y="88"/>
                  <a:pt x="26" y="86"/>
                  <a:pt x="26" y="85"/>
                </a:cubicBezTo>
                <a:cubicBezTo>
                  <a:pt x="26" y="85"/>
                  <a:pt x="27" y="83"/>
                  <a:pt x="27" y="83"/>
                </a:cubicBezTo>
                <a:cubicBezTo>
                  <a:pt x="27" y="82"/>
                  <a:pt x="28" y="78"/>
                  <a:pt x="28" y="78"/>
                </a:cubicBezTo>
                <a:cubicBezTo>
                  <a:pt x="28" y="78"/>
                  <a:pt x="23" y="87"/>
                  <a:pt x="22" y="93"/>
                </a:cubicBezTo>
                <a:cubicBezTo>
                  <a:pt x="22" y="93"/>
                  <a:pt x="23" y="93"/>
                  <a:pt x="23" y="94"/>
                </a:cubicBezTo>
                <a:cubicBezTo>
                  <a:pt x="23" y="95"/>
                  <a:pt x="24" y="96"/>
                  <a:pt x="24" y="97"/>
                </a:cubicBezTo>
                <a:cubicBezTo>
                  <a:pt x="23" y="98"/>
                  <a:pt x="23" y="98"/>
                  <a:pt x="23" y="102"/>
                </a:cubicBezTo>
                <a:cubicBezTo>
                  <a:pt x="23" y="105"/>
                  <a:pt x="24" y="106"/>
                  <a:pt x="24" y="107"/>
                </a:cubicBezTo>
                <a:cubicBezTo>
                  <a:pt x="23" y="108"/>
                  <a:pt x="23" y="110"/>
                  <a:pt x="23" y="111"/>
                </a:cubicBezTo>
                <a:cubicBezTo>
                  <a:pt x="22" y="112"/>
                  <a:pt x="23" y="116"/>
                  <a:pt x="24" y="116"/>
                </a:cubicBezTo>
                <a:cubicBezTo>
                  <a:pt x="24" y="117"/>
                  <a:pt x="24" y="117"/>
                  <a:pt x="25" y="118"/>
                </a:cubicBezTo>
                <a:cubicBezTo>
                  <a:pt x="26" y="119"/>
                  <a:pt x="24" y="121"/>
                  <a:pt x="26" y="119"/>
                </a:cubicBezTo>
                <a:cubicBezTo>
                  <a:pt x="27" y="116"/>
                  <a:pt x="28" y="115"/>
                  <a:pt x="28" y="115"/>
                </a:cubicBezTo>
                <a:cubicBezTo>
                  <a:pt x="29" y="114"/>
                  <a:pt x="29" y="114"/>
                  <a:pt x="29" y="114"/>
                </a:cubicBezTo>
                <a:cubicBezTo>
                  <a:pt x="29" y="114"/>
                  <a:pt x="29" y="112"/>
                  <a:pt x="31" y="112"/>
                </a:cubicBezTo>
                <a:cubicBezTo>
                  <a:pt x="33" y="113"/>
                  <a:pt x="34" y="112"/>
                  <a:pt x="34" y="113"/>
                </a:cubicBezTo>
                <a:cubicBezTo>
                  <a:pt x="35" y="114"/>
                  <a:pt x="33" y="116"/>
                  <a:pt x="35" y="116"/>
                </a:cubicBezTo>
                <a:cubicBezTo>
                  <a:pt x="36" y="117"/>
                  <a:pt x="39" y="115"/>
                  <a:pt x="40" y="115"/>
                </a:cubicBezTo>
                <a:cubicBezTo>
                  <a:pt x="41" y="116"/>
                  <a:pt x="42" y="116"/>
                  <a:pt x="42" y="117"/>
                </a:cubicBezTo>
                <a:cubicBezTo>
                  <a:pt x="43" y="119"/>
                  <a:pt x="43" y="121"/>
                  <a:pt x="44" y="121"/>
                </a:cubicBezTo>
                <a:cubicBezTo>
                  <a:pt x="45" y="122"/>
                  <a:pt x="45" y="124"/>
                  <a:pt x="45" y="125"/>
                </a:cubicBezTo>
                <a:cubicBezTo>
                  <a:pt x="46" y="126"/>
                  <a:pt x="49" y="127"/>
                  <a:pt x="49" y="127"/>
                </a:cubicBezTo>
                <a:cubicBezTo>
                  <a:pt x="50" y="127"/>
                  <a:pt x="53" y="128"/>
                  <a:pt x="54" y="128"/>
                </a:cubicBezTo>
                <a:cubicBezTo>
                  <a:pt x="55" y="129"/>
                  <a:pt x="54" y="130"/>
                  <a:pt x="56" y="131"/>
                </a:cubicBezTo>
                <a:cubicBezTo>
                  <a:pt x="58" y="131"/>
                  <a:pt x="58" y="135"/>
                  <a:pt x="58" y="135"/>
                </a:cubicBezTo>
                <a:cubicBezTo>
                  <a:pt x="58" y="135"/>
                  <a:pt x="59" y="138"/>
                  <a:pt x="58" y="138"/>
                </a:cubicBezTo>
                <a:cubicBezTo>
                  <a:pt x="58" y="139"/>
                  <a:pt x="58" y="141"/>
                  <a:pt x="59" y="141"/>
                </a:cubicBezTo>
                <a:cubicBezTo>
                  <a:pt x="60" y="141"/>
                  <a:pt x="63" y="142"/>
                  <a:pt x="63" y="142"/>
                </a:cubicBezTo>
                <a:cubicBezTo>
                  <a:pt x="63" y="142"/>
                  <a:pt x="61" y="144"/>
                  <a:pt x="64" y="145"/>
                </a:cubicBezTo>
                <a:cubicBezTo>
                  <a:pt x="66" y="146"/>
                  <a:pt x="69" y="147"/>
                  <a:pt x="69" y="147"/>
                </a:cubicBezTo>
                <a:cubicBezTo>
                  <a:pt x="70" y="147"/>
                  <a:pt x="68" y="149"/>
                  <a:pt x="71" y="149"/>
                </a:cubicBezTo>
                <a:cubicBezTo>
                  <a:pt x="73" y="149"/>
                  <a:pt x="76" y="149"/>
                  <a:pt x="77" y="150"/>
                </a:cubicBezTo>
                <a:cubicBezTo>
                  <a:pt x="79" y="151"/>
                  <a:pt x="78" y="152"/>
                  <a:pt x="81" y="154"/>
                </a:cubicBezTo>
                <a:cubicBezTo>
                  <a:pt x="85" y="156"/>
                  <a:pt x="86" y="157"/>
                  <a:pt x="87" y="157"/>
                </a:cubicBezTo>
                <a:cubicBezTo>
                  <a:pt x="87" y="158"/>
                  <a:pt x="89" y="157"/>
                  <a:pt x="89" y="160"/>
                </a:cubicBezTo>
                <a:cubicBezTo>
                  <a:pt x="88" y="163"/>
                  <a:pt x="88" y="165"/>
                  <a:pt x="87" y="166"/>
                </a:cubicBezTo>
                <a:cubicBezTo>
                  <a:pt x="85" y="167"/>
                  <a:pt x="84" y="170"/>
                  <a:pt x="83" y="171"/>
                </a:cubicBezTo>
                <a:cubicBezTo>
                  <a:pt x="82" y="172"/>
                  <a:pt x="81" y="174"/>
                  <a:pt x="82" y="176"/>
                </a:cubicBezTo>
                <a:cubicBezTo>
                  <a:pt x="83" y="178"/>
                  <a:pt x="84" y="180"/>
                  <a:pt x="84" y="181"/>
                </a:cubicBezTo>
                <a:cubicBezTo>
                  <a:pt x="84" y="182"/>
                  <a:pt x="84" y="185"/>
                  <a:pt x="84" y="187"/>
                </a:cubicBezTo>
                <a:cubicBezTo>
                  <a:pt x="83" y="188"/>
                  <a:pt x="82" y="190"/>
                  <a:pt x="82" y="190"/>
                </a:cubicBezTo>
                <a:cubicBezTo>
                  <a:pt x="82" y="190"/>
                  <a:pt x="84" y="192"/>
                  <a:pt x="82" y="194"/>
                </a:cubicBezTo>
                <a:cubicBezTo>
                  <a:pt x="80" y="196"/>
                  <a:pt x="78" y="198"/>
                  <a:pt x="77" y="198"/>
                </a:cubicBezTo>
                <a:cubicBezTo>
                  <a:pt x="75" y="199"/>
                  <a:pt x="73" y="201"/>
                  <a:pt x="73" y="201"/>
                </a:cubicBezTo>
                <a:cubicBezTo>
                  <a:pt x="73" y="201"/>
                  <a:pt x="73" y="207"/>
                  <a:pt x="73" y="208"/>
                </a:cubicBezTo>
                <a:cubicBezTo>
                  <a:pt x="72" y="209"/>
                  <a:pt x="67" y="217"/>
                  <a:pt x="69" y="219"/>
                </a:cubicBezTo>
                <a:cubicBezTo>
                  <a:pt x="71" y="221"/>
                  <a:pt x="71" y="224"/>
                  <a:pt x="71" y="225"/>
                </a:cubicBezTo>
                <a:cubicBezTo>
                  <a:pt x="70" y="226"/>
                  <a:pt x="70" y="226"/>
                  <a:pt x="69" y="227"/>
                </a:cubicBezTo>
                <a:cubicBezTo>
                  <a:pt x="69" y="228"/>
                  <a:pt x="65" y="227"/>
                  <a:pt x="67" y="230"/>
                </a:cubicBezTo>
                <a:cubicBezTo>
                  <a:pt x="69" y="233"/>
                  <a:pt x="70" y="234"/>
                  <a:pt x="71" y="236"/>
                </a:cubicBezTo>
                <a:cubicBezTo>
                  <a:pt x="72" y="238"/>
                  <a:pt x="72" y="238"/>
                  <a:pt x="73" y="240"/>
                </a:cubicBezTo>
                <a:cubicBezTo>
                  <a:pt x="75" y="242"/>
                  <a:pt x="75" y="243"/>
                  <a:pt x="77" y="245"/>
                </a:cubicBezTo>
                <a:cubicBezTo>
                  <a:pt x="78" y="246"/>
                  <a:pt x="80" y="247"/>
                  <a:pt x="80" y="248"/>
                </a:cubicBezTo>
                <a:cubicBezTo>
                  <a:pt x="80" y="250"/>
                  <a:pt x="83" y="254"/>
                  <a:pt x="79" y="251"/>
                </a:cubicBezTo>
                <a:cubicBezTo>
                  <a:pt x="75" y="248"/>
                  <a:pt x="79" y="251"/>
                  <a:pt x="74" y="247"/>
                </a:cubicBezTo>
                <a:cubicBezTo>
                  <a:pt x="69" y="242"/>
                  <a:pt x="68" y="244"/>
                  <a:pt x="65" y="241"/>
                </a:cubicBezTo>
                <a:cubicBezTo>
                  <a:pt x="63" y="239"/>
                  <a:pt x="66" y="248"/>
                  <a:pt x="62" y="237"/>
                </a:cubicBezTo>
                <a:cubicBezTo>
                  <a:pt x="58" y="226"/>
                  <a:pt x="57" y="227"/>
                  <a:pt x="56" y="225"/>
                </a:cubicBezTo>
                <a:cubicBezTo>
                  <a:pt x="55" y="223"/>
                  <a:pt x="56" y="225"/>
                  <a:pt x="53" y="220"/>
                </a:cubicBezTo>
                <a:cubicBezTo>
                  <a:pt x="50" y="214"/>
                  <a:pt x="52" y="218"/>
                  <a:pt x="50" y="214"/>
                </a:cubicBezTo>
                <a:cubicBezTo>
                  <a:pt x="47" y="211"/>
                  <a:pt x="47" y="216"/>
                  <a:pt x="45" y="209"/>
                </a:cubicBezTo>
                <a:cubicBezTo>
                  <a:pt x="44" y="203"/>
                  <a:pt x="44" y="207"/>
                  <a:pt x="42" y="200"/>
                </a:cubicBezTo>
                <a:cubicBezTo>
                  <a:pt x="40" y="193"/>
                  <a:pt x="44" y="192"/>
                  <a:pt x="40" y="189"/>
                </a:cubicBezTo>
                <a:cubicBezTo>
                  <a:pt x="36" y="186"/>
                  <a:pt x="36" y="187"/>
                  <a:pt x="35" y="185"/>
                </a:cubicBezTo>
                <a:cubicBezTo>
                  <a:pt x="33" y="182"/>
                  <a:pt x="35" y="185"/>
                  <a:pt x="31" y="179"/>
                </a:cubicBezTo>
                <a:cubicBezTo>
                  <a:pt x="28" y="172"/>
                  <a:pt x="23" y="170"/>
                  <a:pt x="23" y="159"/>
                </a:cubicBezTo>
                <a:cubicBezTo>
                  <a:pt x="24" y="149"/>
                  <a:pt x="24" y="147"/>
                  <a:pt x="24" y="147"/>
                </a:cubicBezTo>
                <a:cubicBezTo>
                  <a:pt x="24" y="147"/>
                  <a:pt x="18" y="143"/>
                  <a:pt x="20" y="137"/>
                </a:cubicBezTo>
                <a:cubicBezTo>
                  <a:pt x="22" y="131"/>
                  <a:pt x="23" y="133"/>
                  <a:pt x="22" y="131"/>
                </a:cubicBezTo>
                <a:cubicBezTo>
                  <a:pt x="21" y="129"/>
                  <a:pt x="21" y="129"/>
                  <a:pt x="19" y="127"/>
                </a:cubicBezTo>
                <a:cubicBezTo>
                  <a:pt x="17" y="124"/>
                  <a:pt x="17" y="125"/>
                  <a:pt x="16" y="123"/>
                </a:cubicBezTo>
                <a:cubicBezTo>
                  <a:pt x="16" y="122"/>
                  <a:pt x="15" y="118"/>
                  <a:pt x="15" y="118"/>
                </a:cubicBezTo>
                <a:cubicBezTo>
                  <a:pt x="14" y="119"/>
                  <a:pt x="14" y="119"/>
                  <a:pt x="14" y="119"/>
                </a:cubicBezTo>
                <a:cubicBezTo>
                  <a:pt x="14" y="119"/>
                  <a:pt x="0" y="258"/>
                  <a:pt x="138" y="278"/>
                </a:cubicBezTo>
                <a:cubicBezTo>
                  <a:pt x="138" y="278"/>
                  <a:pt x="106" y="271"/>
                  <a:pt x="103" y="265"/>
                </a:cubicBezTo>
                <a:cubicBezTo>
                  <a:pt x="103" y="265"/>
                  <a:pt x="103" y="259"/>
                  <a:pt x="104" y="259"/>
                </a:cubicBezTo>
                <a:cubicBezTo>
                  <a:pt x="105" y="259"/>
                  <a:pt x="107" y="260"/>
                  <a:pt x="109" y="258"/>
                </a:cubicBezTo>
                <a:cubicBezTo>
                  <a:pt x="111" y="257"/>
                  <a:pt x="114" y="255"/>
                  <a:pt x="114" y="255"/>
                </a:cubicBezTo>
                <a:cubicBezTo>
                  <a:pt x="114" y="257"/>
                  <a:pt x="114" y="257"/>
                  <a:pt x="114" y="257"/>
                </a:cubicBezTo>
                <a:cubicBezTo>
                  <a:pt x="114" y="257"/>
                  <a:pt x="112" y="258"/>
                  <a:pt x="118" y="257"/>
                </a:cubicBezTo>
                <a:cubicBezTo>
                  <a:pt x="124" y="256"/>
                  <a:pt x="124" y="256"/>
                  <a:pt x="127" y="255"/>
                </a:cubicBezTo>
                <a:cubicBezTo>
                  <a:pt x="129" y="254"/>
                  <a:pt x="132" y="249"/>
                  <a:pt x="133" y="252"/>
                </a:cubicBezTo>
                <a:cubicBezTo>
                  <a:pt x="134" y="255"/>
                  <a:pt x="131" y="254"/>
                  <a:pt x="134" y="255"/>
                </a:cubicBezTo>
                <a:cubicBezTo>
                  <a:pt x="137" y="257"/>
                  <a:pt x="143" y="255"/>
                  <a:pt x="143" y="255"/>
                </a:cubicBezTo>
                <a:cubicBezTo>
                  <a:pt x="143" y="255"/>
                  <a:pt x="152" y="255"/>
                  <a:pt x="153" y="254"/>
                </a:cubicBezTo>
                <a:cubicBezTo>
                  <a:pt x="154" y="253"/>
                  <a:pt x="154" y="252"/>
                  <a:pt x="156" y="252"/>
                </a:cubicBezTo>
                <a:cubicBezTo>
                  <a:pt x="157" y="252"/>
                  <a:pt x="158" y="255"/>
                  <a:pt x="158" y="255"/>
                </a:cubicBezTo>
                <a:cubicBezTo>
                  <a:pt x="153" y="258"/>
                  <a:pt x="153" y="258"/>
                  <a:pt x="153" y="258"/>
                </a:cubicBezTo>
                <a:cubicBezTo>
                  <a:pt x="148" y="262"/>
                  <a:pt x="148" y="262"/>
                  <a:pt x="148" y="262"/>
                </a:cubicBezTo>
                <a:cubicBezTo>
                  <a:pt x="148" y="262"/>
                  <a:pt x="146" y="262"/>
                  <a:pt x="148" y="263"/>
                </a:cubicBezTo>
                <a:cubicBezTo>
                  <a:pt x="150" y="264"/>
                  <a:pt x="151" y="264"/>
                  <a:pt x="153" y="264"/>
                </a:cubicBezTo>
                <a:cubicBezTo>
                  <a:pt x="156" y="265"/>
                  <a:pt x="161" y="269"/>
                  <a:pt x="162" y="266"/>
                </a:cubicBezTo>
                <a:cubicBezTo>
                  <a:pt x="164" y="264"/>
                  <a:pt x="164" y="263"/>
                  <a:pt x="165" y="262"/>
                </a:cubicBezTo>
                <a:cubicBezTo>
                  <a:pt x="166" y="260"/>
                  <a:pt x="166" y="258"/>
                  <a:pt x="168" y="258"/>
                </a:cubicBezTo>
                <a:cubicBezTo>
                  <a:pt x="170" y="258"/>
                  <a:pt x="173" y="259"/>
                  <a:pt x="173" y="259"/>
                </a:cubicBezTo>
                <a:cubicBezTo>
                  <a:pt x="171" y="263"/>
                  <a:pt x="171" y="263"/>
                  <a:pt x="171" y="263"/>
                </a:cubicBezTo>
                <a:cubicBezTo>
                  <a:pt x="171" y="263"/>
                  <a:pt x="175" y="263"/>
                  <a:pt x="176" y="263"/>
                </a:cubicBezTo>
                <a:cubicBezTo>
                  <a:pt x="178" y="263"/>
                  <a:pt x="178" y="265"/>
                  <a:pt x="180" y="263"/>
                </a:cubicBezTo>
                <a:cubicBezTo>
                  <a:pt x="183" y="261"/>
                  <a:pt x="183" y="261"/>
                  <a:pt x="185" y="260"/>
                </a:cubicBezTo>
                <a:cubicBezTo>
                  <a:pt x="188" y="260"/>
                  <a:pt x="191" y="259"/>
                  <a:pt x="192" y="259"/>
                </a:cubicBezTo>
                <a:cubicBezTo>
                  <a:pt x="193" y="260"/>
                  <a:pt x="195" y="260"/>
                  <a:pt x="196" y="260"/>
                </a:cubicBezTo>
                <a:cubicBezTo>
                  <a:pt x="197" y="260"/>
                  <a:pt x="202" y="264"/>
                  <a:pt x="203" y="263"/>
                </a:cubicBezTo>
                <a:cubicBezTo>
                  <a:pt x="204" y="262"/>
                  <a:pt x="210" y="263"/>
                  <a:pt x="210" y="263"/>
                </a:cubicBezTo>
                <a:cubicBezTo>
                  <a:pt x="210" y="263"/>
                  <a:pt x="194" y="277"/>
                  <a:pt x="159" y="278"/>
                </a:cubicBezTo>
                <a:cubicBezTo>
                  <a:pt x="159" y="278"/>
                  <a:pt x="236" y="282"/>
                  <a:pt x="279" y="207"/>
                </a:cubicBezTo>
                <a:cubicBezTo>
                  <a:pt x="322" y="133"/>
                  <a:pt x="292" y="37"/>
                  <a:pt x="194" y="4"/>
                </a:cubicBezTo>
                <a:cubicBezTo>
                  <a:pt x="194" y="4"/>
                  <a:pt x="267" y="31"/>
                  <a:pt x="286" y="102"/>
                </a:cubicBezTo>
                <a:cubicBezTo>
                  <a:pt x="286" y="103"/>
                  <a:pt x="286" y="103"/>
                  <a:pt x="286" y="103"/>
                </a:cubicBezTo>
                <a:cubicBezTo>
                  <a:pt x="284" y="101"/>
                  <a:pt x="284" y="102"/>
                  <a:pt x="282" y="99"/>
                </a:cubicBezTo>
                <a:cubicBezTo>
                  <a:pt x="281" y="95"/>
                  <a:pt x="282" y="96"/>
                  <a:pt x="281" y="94"/>
                </a:cubicBezTo>
                <a:cubicBezTo>
                  <a:pt x="279" y="91"/>
                  <a:pt x="280" y="93"/>
                  <a:pt x="278" y="91"/>
                </a:cubicBezTo>
                <a:cubicBezTo>
                  <a:pt x="276" y="88"/>
                  <a:pt x="276" y="89"/>
                  <a:pt x="275" y="87"/>
                </a:cubicBezTo>
                <a:cubicBezTo>
                  <a:pt x="273" y="86"/>
                  <a:pt x="272" y="82"/>
                  <a:pt x="271" y="81"/>
                </a:cubicBezTo>
                <a:cubicBezTo>
                  <a:pt x="270" y="79"/>
                  <a:pt x="267" y="79"/>
                  <a:pt x="266" y="79"/>
                </a:cubicBezTo>
                <a:cubicBezTo>
                  <a:pt x="264" y="78"/>
                  <a:pt x="265" y="77"/>
                  <a:pt x="264" y="78"/>
                </a:cubicBezTo>
                <a:cubicBezTo>
                  <a:pt x="264" y="80"/>
                  <a:pt x="266" y="82"/>
                  <a:pt x="266" y="82"/>
                </a:cubicBezTo>
                <a:cubicBezTo>
                  <a:pt x="266" y="88"/>
                  <a:pt x="266" y="88"/>
                  <a:pt x="266" y="88"/>
                </a:cubicBezTo>
                <a:cubicBezTo>
                  <a:pt x="266" y="88"/>
                  <a:pt x="268" y="93"/>
                  <a:pt x="268" y="94"/>
                </a:cubicBezTo>
                <a:cubicBezTo>
                  <a:pt x="268" y="95"/>
                  <a:pt x="267" y="99"/>
                  <a:pt x="267" y="99"/>
                </a:cubicBezTo>
                <a:cubicBezTo>
                  <a:pt x="267" y="99"/>
                  <a:pt x="266" y="103"/>
                  <a:pt x="265" y="103"/>
                </a:cubicBezTo>
                <a:cubicBezTo>
                  <a:pt x="263" y="104"/>
                  <a:pt x="256" y="105"/>
                  <a:pt x="256" y="105"/>
                </a:cubicBezTo>
                <a:cubicBezTo>
                  <a:pt x="256" y="105"/>
                  <a:pt x="254" y="103"/>
                  <a:pt x="252" y="101"/>
                </a:cubicBezTo>
                <a:cubicBezTo>
                  <a:pt x="251" y="98"/>
                  <a:pt x="247" y="98"/>
                  <a:pt x="246" y="97"/>
                </a:cubicBezTo>
                <a:cubicBezTo>
                  <a:pt x="245" y="96"/>
                  <a:pt x="247" y="94"/>
                  <a:pt x="245" y="91"/>
                </a:cubicBezTo>
                <a:cubicBezTo>
                  <a:pt x="243" y="88"/>
                  <a:pt x="245" y="89"/>
                  <a:pt x="242" y="87"/>
                </a:cubicBezTo>
                <a:cubicBezTo>
                  <a:pt x="240" y="84"/>
                  <a:pt x="240" y="84"/>
                  <a:pt x="240" y="84"/>
                </a:cubicBezTo>
                <a:cubicBezTo>
                  <a:pt x="240" y="84"/>
                  <a:pt x="234" y="82"/>
                  <a:pt x="236" y="86"/>
                </a:cubicBezTo>
                <a:cubicBezTo>
                  <a:pt x="238" y="89"/>
                  <a:pt x="236" y="93"/>
                  <a:pt x="237" y="93"/>
                </a:cubicBezTo>
                <a:cubicBezTo>
                  <a:pt x="239" y="93"/>
                  <a:pt x="240" y="92"/>
                  <a:pt x="241" y="95"/>
                </a:cubicBezTo>
                <a:cubicBezTo>
                  <a:pt x="242" y="98"/>
                  <a:pt x="243" y="99"/>
                  <a:pt x="244" y="100"/>
                </a:cubicBezTo>
                <a:cubicBezTo>
                  <a:pt x="245" y="101"/>
                  <a:pt x="245" y="105"/>
                  <a:pt x="246" y="106"/>
                </a:cubicBezTo>
                <a:cubicBezTo>
                  <a:pt x="248" y="106"/>
                  <a:pt x="251" y="106"/>
                  <a:pt x="251" y="107"/>
                </a:cubicBezTo>
                <a:cubicBezTo>
                  <a:pt x="251" y="109"/>
                  <a:pt x="249" y="111"/>
                  <a:pt x="251" y="112"/>
                </a:cubicBezTo>
                <a:cubicBezTo>
                  <a:pt x="253" y="113"/>
                  <a:pt x="254" y="114"/>
                  <a:pt x="255" y="113"/>
                </a:cubicBezTo>
                <a:cubicBezTo>
                  <a:pt x="256" y="113"/>
                  <a:pt x="256" y="114"/>
                  <a:pt x="258" y="113"/>
                </a:cubicBezTo>
                <a:cubicBezTo>
                  <a:pt x="260" y="112"/>
                  <a:pt x="263" y="112"/>
                  <a:pt x="263" y="112"/>
                </a:cubicBezTo>
                <a:cubicBezTo>
                  <a:pt x="263" y="112"/>
                  <a:pt x="266" y="114"/>
                  <a:pt x="266" y="115"/>
                </a:cubicBezTo>
                <a:cubicBezTo>
                  <a:pt x="266" y="116"/>
                  <a:pt x="265" y="122"/>
                  <a:pt x="265" y="122"/>
                </a:cubicBezTo>
                <a:cubicBezTo>
                  <a:pt x="262" y="127"/>
                  <a:pt x="262" y="127"/>
                  <a:pt x="262" y="127"/>
                </a:cubicBezTo>
                <a:cubicBezTo>
                  <a:pt x="262" y="127"/>
                  <a:pt x="262" y="137"/>
                  <a:pt x="260" y="137"/>
                </a:cubicBezTo>
                <a:cubicBezTo>
                  <a:pt x="259" y="137"/>
                  <a:pt x="257" y="141"/>
                  <a:pt x="256" y="142"/>
                </a:cubicBezTo>
                <a:cubicBezTo>
                  <a:pt x="255" y="143"/>
                  <a:pt x="255" y="149"/>
                  <a:pt x="255" y="149"/>
                </a:cubicBezTo>
                <a:cubicBezTo>
                  <a:pt x="252" y="153"/>
                  <a:pt x="252" y="153"/>
                  <a:pt x="252" y="153"/>
                </a:cubicBezTo>
                <a:cubicBezTo>
                  <a:pt x="252" y="153"/>
                  <a:pt x="251" y="158"/>
                  <a:pt x="252" y="159"/>
                </a:cubicBezTo>
                <a:cubicBezTo>
                  <a:pt x="252" y="160"/>
                  <a:pt x="253" y="165"/>
                  <a:pt x="252" y="168"/>
                </a:cubicBezTo>
                <a:cubicBezTo>
                  <a:pt x="251" y="171"/>
                  <a:pt x="248" y="173"/>
                  <a:pt x="248" y="173"/>
                </a:cubicBezTo>
                <a:cubicBezTo>
                  <a:pt x="248" y="173"/>
                  <a:pt x="253" y="178"/>
                  <a:pt x="250" y="179"/>
                </a:cubicBezTo>
                <a:cubicBezTo>
                  <a:pt x="247" y="179"/>
                  <a:pt x="245" y="183"/>
                  <a:pt x="244" y="184"/>
                </a:cubicBezTo>
                <a:cubicBezTo>
                  <a:pt x="243" y="185"/>
                  <a:pt x="244" y="187"/>
                  <a:pt x="242" y="187"/>
                </a:cubicBezTo>
                <a:cubicBezTo>
                  <a:pt x="240" y="188"/>
                  <a:pt x="238" y="188"/>
                  <a:pt x="238" y="189"/>
                </a:cubicBezTo>
                <a:cubicBezTo>
                  <a:pt x="238" y="190"/>
                  <a:pt x="238" y="194"/>
                  <a:pt x="238" y="194"/>
                </a:cubicBezTo>
                <a:cubicBezTo>
                  <a:pt x="232" y="202"/>
                  <a:pt x="232" y="202"/>
                  <a:pt x="232" y="202"/>
                </a:cubicBezTo>
                <a:cubicBezTo>
                  <a:pt x="226" y="207"/>
                  <a:pt x="226" y="207"/>
                  <a:pt x="226" y="207"/>
                </a:cubicBezTo>
                <a:cubicBezTo>
                  <a:pt x="226" y="207"/>
                  <a:pt x="227" y="210"/>
                  <a:pt x="225" y="211"/>
                </a:cubicBezTo>
                <a:cubicBezTo>
                  <a:pt x="223" y="211"/>
                  <a:pt x="216" y="214"/>
                  <a:pt x="215" y="215"/>
                </a:cubicBezTo>
                <a:cubicBezTo>
                  <a:pt x="214" y="216"/>
                  <a:pt x="209" y="218"/>
                  <a:pt x="208" y="218"/>
                </a:cubicBezTo>
                <a:cubicBezTo>
                  <a:pt x="206" y="218"/>
                  <a:pt x="209" y="223"/>
                  <a:pt x="206" y="218"/>
                </a:cubicBezTo>
                <a:cubicBezTo>
                  <a:pt x="203" y="213"/>
                  <a:pt x="205" y="216"/>
                  <a:pt x="203" y="211"/>
                </a:cubicBezTo>
                <a:cubicBezTo>
                  <a:pt x="201" y="206"/>
                  <a:pt x="201" y="210"/>
                  <a:pt x="201" y="206"/>
                </a:cubicBezTo>
                <a:cubicBezTo>
                  <a:pt x="201" y="202"/>
                  <a:pt x="201" y="206"/>
                  <a:pt x="201" y="202"/>
                </a:cubicBezTo>
                <a:cubicBezTo>
                  <a:pt x="200" y="198"/>
                  <a:pt x="202" y="201"/>
                  <a:pt x="200" y="197"/>
                </a:cubicBezTo>
                <a:cubicBezTo>
                  <a:pt x="198" y="192"/>
                  <a:pt x="198" y="194"/>
                  <a:pt x="196" y="191"/>
                </a:cubicBezTo>
                <a:cubicBezTo>
                  <a:pt x="193" y="188"/>
                  <a:pt x="191" y="191"/>
                  <a:pt x="193" y="187"/>
                </a:cubicBezTo>
                <a:cubicBezTo>
                  <a:pt x="194" y="183"/>
                  <a:pt x="193" y="187"/>
                  <a:pt x="194" y="183"/>
                </a:cubicBezTo>
                <a:cubicBezTo>
                  <a:pt x="195" y="178"/>
                  <a:pt x="194" y="178"/>
                  <a:pt x="197" y="176"/>
                </a:cubicBezTo>
                <a:cubicBezTo>
                  <a:pt x="199" y="174"/>
                  <a:pt x="201" y="173"/>
                  <a:pt x="201" y="171"/>
                </a:cubicBezTo>
                <a:cubicBezTo>
                  <a:pt x="201" y="168"/>
                  <a:pt x="201" y="167"/>
                  <a:pt x="200" y="165"/>
                </a:cubicBezTo>
                <a:cubicBezTo>
                  <a:pt x="199" y="164"/>
                  <a:pt x="197" y="161"/>
                  <a:pt x="197" y="160"/>
                </a:cubicBezTo>
                <a:cubicBezTo>
                  <a:pt x="196" y="159"/>
                  <a:pt x="196" y="160"/>
                  <a:pt x="194" y="157"/>
                </a:cubicBezTo>
                <a:cubicBezTo>
                  <a:pt x="192" y="154"/>
                  <a:pt x="191" y="152"/>
                  <a:pt x="191" y="152"/>
                </a:cubicBezTo>
                <a:cubicBezTo>
                  <a:pt x="191" y="152"/>
                  <a:pt x="190" y="145"/>
                  <a:pt x="190" y="143"/>
                </a:cubicBezTo>
                <a:cubicBezTo>
                  <a:pt x="190" y="140"/>
                  <a:pt x="189" y="144"/>
                  <a:pt x="190" y="140"/>
                </a:cubicBezTo>
                <a:cubicBezTo>
                  <a:pt x="191" y="136"/>
                  <a:pt x="192" y="133"/>
                  <a:pt x="192" y="133"/>
                </a:cubicBezTo>
                <a:cubicBezTo>
                  <a:pt x="192" y="133"/>
                  <a:pt x="187" y="130"/>
                  <a:pt x="185" y="130"/>
                </a:cubicBezTo>
                <a:cubicBezTo>
                  <a:pt x="183" y="131"/>
                  <a:pt x="183" y="134"/>
                  <a:pt x="180" y="131"/>
                </a:cubicBezTo>
                <a:cubicBezTo>
                  <a:pt x="177" y="129"/>
                  <a:pt x="178" y="127"/>
                  <a:pt x="177" y="127"/>
                </a:cubicBezTo>
                <a:cubicBezTo>
                  <a:pt x="176" y="126"/>
                  <a:pt x="174" y="126"/>
                  <a:pt x="172" y="127"/>
                </a:cubicBezTo>
                <a:cubicBezTo>
                  <a:pt x="171" y="128"/>
                  <a:pt x="167" y="128"/>
                  <a:pt x="164" y="130"/>
                </a:cubicBezTo>
                <a:cubicBezTo>
                  <a:pt x="161" y="131"/>
                  <a:pt x="160" y="131"/>
                  <a:pt x="156" y="131"/>
                </a:cubicBezTo>
                <a:cubicBezTo>
                  <a:pt x="152" y="131"/>
                  <a:pt x="148" y="132"/>
                  <a:pt x="145" y="130"/>
                </a:cubicBezTo>
                <a:cubicBezTo>
                  <a:pt x="142" y="129"/>
                  <a:pt x="141" y="131"/>
                  <a:pt x="140" y="128"/>
                </a:cubicBezTo>
                <a:cubicBezTo>
                  <a:pt x="139" y="124"/>
                  <a:pt x="140" y="125"/>
                  <a:pt x="137" y="123"/>
                </a:cubicBezTo>
                <a:cubicBezTo>
                  <a:pt x="134" y="122"/>
                  <a:pt x="134" y="123"/>
                  <a:pt x="133" y="120"/>
                </a:cubicBezTo>
                <a:cubicBezTo>
                  <a:pt x="133" y="117"/>
                  <a:pt x="135" y="118"/>
                  <a:pt x="132" y="115"/>
                </a:cubicBezTo>
                <a:cubicBezTo>
                  <a:pt x="130" y="112"/>
                  <a:pt x="134" y="116"/>
                  <a:pt x="130" y="112"/>
                </a:cubicBezTo>
                <a:cubicBezTo>
                  <a:pt x="126" y="108"/>
                  <a:pt x="125" y="112"/>
                  <a:pt x="126" y="108"/>
                </a:cubicBezTo>
                <a:cubicBezTo>
                  <a:pt x="128" y="105"/>
                  <a:pt x="129" y="107"/>
                  <a:pt x="129" y="103"/>
                </a:cubicBezTo>
                <a:cubicBezTo>
                  <a:pt x="129" y="99"/>
                  <a:pt x="135" y="105"/>
                  <a:pt x="131" y="97"/>
                </a:cubicBezTo>
                <a:cubicBezTo>
                  <a:pt x="127" y="89"/>
                  <a:pt x="127" y="91"/>
                  <a:pt x="130" y="85"/>
                </a:cubicBezTo>
                <a:cubicBezTo>
                  <a:pt x="133" y="79"/>
                  <a:pt x="137" y="77"/>
                  <a:pt x="138" y="76"/>
                </a:cubicBezTo>
                <a:cubicBezTo>
                  <a:pt x="139" y="74"/>
                  <a:pt x="140" y="71"/>
                  <a:pt x="141" y="70"/>
                </a:cubicBezTo>
                <a:cubicBezTo>
                  <a:pt x="143" y="69"/>
                  <a:pt x="142" y="68"/>
                  <a:pt x="145" y="68"/>
                </a:cubicBezTo>
                <a:cubicBezTo>
                  <a:pt x="148" y="69"/>
                  <a:pt x="151" y="67"/>
                  <a:pt x="153" y="65"/>
                </a:cubicBezTo>
                <a:cubicBezTo>
                  <a:pt x="155" y="63"/>
                  <a:pt x="157" y="61"/>
                  <a:pt x="159" y="60"/>
                </a:cubicBezTo>
                <a:cubicBezTo>
                  <a:pt x="160" y="60"/>
                  <a:pt x="159" y="61"/>
                  <a:pt x="162" y="60"/>
                </a:cubicBezTo>
                <a:cubicBezTo>
                  <a:pt x="165" y="59"/>
                  <a:pt x="166" y="59"/>
                  <a:pt x="168" y="59"/>
                </a:cubicBezTo>
                <a:cubicBezTo>
                  <a:pt x="170" y="59"/>
                  <a:pt x="166" y="60"/>
                  <a:pt x="172" y="59"/>
                </a:cubicBezTo>
                <a:cubicBezTo>
                  <a:pt x="177" y="58"/>
                  <a:pt x="176" y="58"/>
                  <a:pt x="177" y="58"/>
                </a:cubicBezTo>
                <a:cubicBezTo>
                  <a:pt x="178" y="58"/>
                  <a:pt x="178" y="58"/>
                  <a:pt x="180" y="58"/>
                </a:cubicBezTo>
                <a:cubicBezTo>
                  <a:pt x="182" y="59"/>
                  <a:pt x="182" y="54"/>
                  <a:pt x="182" y="59"/>
                </a:cubicBezTo>
                <a:cubicBezTo>
                  <a:pt x="183" y="63"/>
                  <a:pt x="180" y="66"/>
                  <a:pt x="184" y="66"/>
                </a:cubicBezTo>
                <a:cubicBezTo>
                  <a:pt x="188" y="66"/>
                  <a:pt x="184" y="66"/>
                  <a:pt x="188" y="66"/>
                </a:cubicBezTo>
                <a:cubicBezTo>
                  <a:pt x="192" y="66"/>
                  <a:pt x="191" y="67"/>
                  <a:pt x="193" y="68"/>
                </a:cubicBezTo>
                <a:cubicBezTo>
                  <a:pt x="195" y="69"/>
                  <a:pt x="196" y="70"/>
                  <a:pt x="199" y="70"/>
                </a:cubicBezTo>
                <a:cubicBezTo>
                  <a:pt x="202" y="70"/>
                  <a:pt x="198" y="75"/>
                  <a:pt x="202" y="70"/>
                </a:cubicBezTo>
                <a:cubicBezTo>
                  <a:pt x="206" y="66"/>
                  <a:pt x="199" y="65"/>
                  <a:pt x="206" y="66"/>
                </a:cubicBezTo>
                <a:cubicBezTo>
                  <a:pt x="214" y="67"/>
                  <a:pt x="215" y="68"/>
                  <a:pt x="216" y="68"/>
                </a:cubicBezTo>
                <a:cubicBezTo>
                  <a:pt x="218" y="67"/>
                  <a:pt x="218" y="68"/>
                  <a:pt x="221" y="67"/>
                </a:cubicBezTo>
                <a:cubicBezTo>
                  <a:pt x="224" y="65"/>
                  <a:pt x="225" y="65"/>
                  <a:pt x="226" y="66"/>
                </a:cubicBezTo>
                <a:cubicBezTo>
                  <a:pt x="227" y="66"/>
                  <a:pt x="227" y="69"/>
                  <a:pt x="229" y="66"/>
                </a:cubicBezTo>
                <a:cubicBezTo>
                  <a:pt x="230" y="63"/>
                  <a:pt x="233" y="64"/>
                  <a:pt x="229" y="62"/>
                </a:cubicBezTo>
                <a:cubicBezTo>
                  <a:pt x="225" y="61"/>
                  <a:pt x="223" y="63"/>
                  <a:pt x="223" y="60"/>
                </a:cubicBezTo>
                <a:cubicBezTo>
                  <a:pt x="222" y="58"/>
                  <a:pt x="226" y="58"/>
                  <a:pt x="222" y="58"/>
                </a:cubicBezTo>
                <a:cubicBezTo>
                  <a:pt x="218" y="57"/>
                  <a:pt x="219" y="57"/>
                  <a:pt x="216" y="56"/>
                </a:cubicBezTo>
                <a:cubicBezTo>
                  <a:pt x="213" y="55"/>
                  <a:pt x="210" y="59"/>
                  <a:pt x="209" y="56"/>
                </a:cubicBezTo>
                <a:cubicBezTo>
                  <a:pt x="208" y="53"/>
                  <a:pt x="202" y="58"/>
                  <a:pt x="208" y="53"/>
                </a:cubicBezTo>
                <a:cubicBezTo>
                  <a:pt x="214" y="48"/>
                  <a:pt x="211" y="46"/>
                  <a:pt x="215" y="47"/>
                </a:cubicBezTo>
                <a:cubicBezTo>
                  <a:pt x="218" y="48"/>
                  <a:pt x="218" y="51"/>
                  <a:pt x="220" y="49"/>
                </a:cubicBezTo>
                <a:cubicBezTo>
                  <a:pt x="222" y="47"/>
                  <a:pt x="226" y="46"/>
                  <a:pt x="222" y="43"/>
                </a:cubicBezTo>
                <a:cubicBezTo>
                  <a:pt x="218" y="40"/>
                  <a:pt x="221" y="41"/>
                  <a:pt x="217" y="40"/>
                </a:cubicBezTo>
                <a:cubicBezTo>
                  <a:pt x="212" y="38"/>
                  <a:pt x="208" y="47"/>
                  <a:pt x="206" y="46"/>
                </a:cubicBezTo>
                <a:cubicBezTo>
                  <a:pt x="204" y="44"/>
                  <a:pt x="203" y="43"/>
                  <a:pt x="202" y="44"/>
                </a:cubicBezTo>
                <a:cubicBezTo>
                  <a:pt x="201" y="45"/>
                  <a:pt x="201" y="48"/>
                  <a:pt x="200" y="51"/>
                </a:cubicBezTo>
                <a:cubicBezTo>
                  <a:pt x="200" y="54"/>
                  <a:pt x="203" y="54"/>
                  <a:pt x="198" y="52"/>
                </a:cubicBezTo>
                <a:cubicBezTo>
                  <a:pt x="194" y="50"/>
                  <a:pt x="203" y="51"/>
                  <a:pt x="194" y="48"/>
                </a:cubicBezTo>
                <a:cubicBezTo>
                  <a:pt x="184" y="44"/>
                  <a:pt x="181" y="45"/>
                  <a:pt x="179" y="46"/>
                </a:cubicBezTo>
                <a:cubicBezTo>
                  <a:pt x="178" y="48"/>
                  <a:pt x="176" y="47"/>
                  <a:pt x="175" y="48"/>
                </a:cubicBezTo>
                <a:cubicBezTo>
                  <a:pt x="174" y="49"/>
                  <a:pt x="178" y="52"/>
                  <a:pt x="174" y="49"/>
                </a:cubicBezTo>
                <a:cubicBezTo>
                  <a:pt x="170" y="47"/>
                  <a:pt x="166" y="51"/>
                  <a:pt x="166" y="51"/>
                </a:cubicBezTo>
                <a:cubicBezTo>
                  <a:pt x="166" y="51"/>
                  <a:pt x="165" y="50"/>
                  <a:pt x="163" y="51"/>
                </a:cubicBezTo>
                <a:cubicBezTo>
                  <a:pt x="162" y="53"/>
                  <a:pt x="158" y="54"/>
                  <a:pt x="156" y="53"/>
                </a:cubicBezTo>
                <a:cubicBezTo>
                  <a:pt x="155" y="52"/>
                  <a:pt x="150" y="54"/>
                  <a:pt x="154" y="49"/>
                </a:cubicBezTo>
                <a:cubicBezTo>
                  <a:pt x="157" y="44"/>
                  <a:pt x="155" y="47"/>
                  <a:pt x="160" y="45"/>
                </a:cubicBezTo>
                <a:cubicBezTo>
                  <a:pt x="166" y="42"/>
                  <a:pt x="174" y="42"/>
                  <a:pt x="167" y="40"/>
                </a:cubicBezTo>
                <a:cubicBezTo>
                  <a:pt x="160" y="39"/>
                  <a:pt x="171" y="39"/>
                  <a:pt x="161" y="34"/>
                </a:cubicBezTo>
                <a:cubicBezTo>
                  <a:pt x="152" y="30"/>
                  <a:pt x="152" y="36"/>
                  <a:pt x="152" y="30"/>
                </a:cubicBezTo>
                <a:cubicBezTo>
                  <a:pt x="152" y="23"/>
                  <a:pt x="151" y="23"/>
                  <a:pt x="149" y="23"/>
                </a:cubicBezTo>
                <a:cubicBezTo>
                  <a:pt x="147" y="24"/>
                  <a:pt x="141" y="25"/>
                  <a:pt x="139" y="25"/>
                </a:cubicBezTo>
                <a:cubicBezTo>
                  <a:pt x="137" y="26"/>
                  <a:pt x="139" y="28"/>
                  <a:pt x="135" y="25"/>
                </a:cubicBezTo>
                <a:cubicBezTo>
                  <a:pt x="131" y="22"/>
                  <a:pt x="129" y="26"/>
                  <a:pt x="131" y="22"/>
                </a:cubicBezTo>
                <a:cubicBezTo>
                  <a:pt x="133" y="19"/>
                  <a:pt x="133" y="18"/>
                  <a:pt x="135" y="16"/>
                </a:cubicBezTo>
                <a:cubicBezTo>
                  <a:pt x="138" y="13"/>
                  <a:pt x="137" y="5"/>
                  <a:pt x="144" y="8"/>
                </a:cubicBezTo>
                <a:cubicBezTo>
                  <a:pt x="151" y="11"/>
                  <a:pt x="148" y="10"/>
                  <a:pt x="153" y="11"/>
                </a:cubicBezTo>
                <a:cubicBezTo>
                  <a:pt x="158" y="11"/>
                  <a:pt x="161" y="10"/>
                  <a:pt x="161" y="9"/>
                </a:cubicBezTo>
                <a:cubicBezTo>
                  <a:pt x="161" y="8"/>
                  <a:pt x="155" y="5"/>
                  <a:pt x="155" y="5"/>
                </a:cubicBezTo>
                <a:cubicBezTo>
                  <a:pt x="155" y="5"/>
                  <a:pt x="153" y="6"/>
                  <a:pt x="154" y="5"/>
                </a:cubicBezTo>
                <a:cubicBezTo>
                  <a:pt x="154" y="4"/>
                  <a:pt x="156" y="2"/>
                  <a:pt x="156" y="2"/>
                </a:cubicBezTo>
                <a:cubicBezTo>
                  <a:pt x="154" y="0"/>
                  <a:pt x="154" y="0"/>
                  <a:pt x="154" y="0"/>
                </a:cubicBezTo>
                <a:cubicBezTo>
                  <a:pt x="154" y="0"/>
                  <a:pt x="135" y="0"/>
                  <a:pt x="13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105899" y="1269172"/>
            <a:ext cx="1200151" cy="1206306"/>
            <a:chOff x="6272213" y="4106863"/>
            <a:chExt cx="619125" cy="622300"/>
          </a:xfrm>
        </p:grpSpPr>
        <p:sp>
          <p:nvSpPr>
            <p:cNvPr id="9" name="Freeform 835"/>
            <p:cNvSpPr>
              <a:spLocks noEditPoints="1"/>
            </p:cNvSpPr>
            <p:nvPr/>
          </p:nvSpPr>
          <p:spPr bwMode="auto">
            <a:xfrm>
              <a:off x="6272213" y="4106863"/>
              <a:ext cx="619125" cy="622300"/>
            </a:xfrm>
            <a:custGeom>
              <a:avLst/>
              <a:gdLst>
                <a:gd name="T0" fmla="*/ 247 w 289"/>
                <a:gd name="T1" fmla="*/ 43 h 290"/>
                <a:gd name="T2" fmla="*/ 104 w 289"/>
                <a:gd name="T3" fmla="*/ 49 h 290"/>
                <a:gd name="T4" fmla="*/ 0 w 289"/>
                <a:gd name="T5" fmla="*/ 145 h 290"/>
                <a:gd name="T6" fmla="*/ 104 w 289"/>
                <a:gd name="T7" fmla="*/ 241 h 290"/>
                <a:gd name="T8" fmla="*/ 247 w 289"/>
                <a:gd name="T9" fmla="*/ 247 h 290"/>
                <a:gd name="T10" fmla="*/ 230 w 289"/>
                <a:gd name="T11" fmla="*/ 59 h 290"/>
                <a:gd name="T12" fmla="*/ 187 w 289"/>
                <a:gd name="T13" fmla="*/ 60 h 290"/>
                <a:gd name="T14" fmla="*/ 188 w 289"/>
                <a:gd name="T15" fmla="*/ 163 h 290"/>
                <a:gd name="T16" fmla="*/ 144 w 289"/>
                <a:gd name="T17" fmla="*/ 190 h 290"/>
                <a:gd name="T18" fmla="*/ 100 w 289"/>
                <a:gd name="T19" fmla="*/ 163 h 290"/>
                <a:gd name="T20" fmla="*/ 113 w 289"/>
                <a:gd name="T21" fmla="*/ 113 h 290"/>
                <a:gd name="T22" fmla="*/ 163 w 289"/>
                <a:gd name="T23" fmla="*/ 101 h 290"/>
                <a:gd name="T24" fmla="*/ 189 w 289"/>
                <a:gd name="T25" fmla="*/ 145 h 290"/>
                <a:gd name="T26" fmla="*/ 186 w 289"/>
                <a:gd name="T27" fmla="*/ 103 h 290"/>
                <a:gd name="T28" fmla="*/ 166 w 289"/>
                <a:gd name="T29" fmla="*/ 92 h 290"/>
                <a:gd name="T30" fmla="*/ 185 w 289"/>
                <a:gd name="T31" fmla="*/ 94 h 290"/>
                <a:gd name="T32" fmla="*/ 144 w 289"/>
                <a:gd name="T33" fmla="*/ 92 h 290"/>
                <a:gd name="T34" fmla="*/ 152 w 289"/>
                <a:gd name="T35" fmla="*/ 92 h 290"/>
                <a:gd name="T36" fmla="*/ 111 w 289"/>
                <a:gd name="T37" fmla="*/ 64 h 290"/>
                <a:gd name="T38" fmla="*/ 112 w 289"/>
                <a:gd name="T39" fmla="*/ 102 h 290"/>
                <a:gd name="T40" fmla="*/ 102 w 289"/>
                <a:gd name="T41" fmla="*/ 103 h 290"/>
                <a:gd name="T42" fmla="*/ 79 w 289"/>
                <a:gd name="T43" fmla="*/ 137 h 290"/>
                <a:gd name="T44" fmla="*/ 92 w 289"/>
                <a:gd name="T45" fmla="*/ 123 h 290"/>
                <a:gd name="T46" fmla="*/ 91 w 289"/>
                <a:gd name="T47" fmla="*/ 153 h 290"/>
                <a:gd name="T48" fmla="*/ 92 w 289"/>
                <a:gd name="T49" fmla="*/ 167 h 290"/>
                <a:gd name="T50" fmla="*/ 79 w 289"/>
                <a:gd name="T51" fmla="*/ 153 h 290"/>
                <a:gd name="T52" fmla="*/ 107 w 289"/>
                <a:gd name="T53" fmla="*/ 183 h 290"/>
                <a:gd name="T54" fmla="*/ 101 w 289"/>
                <a:gd name="T55" fmla="*/ 177 h 290"/>
                <a:gd name="T56" fmla="*/ 111 w 289"/>
                <a:gd name="T57" fmla="*/ 226 h 290"/>
                <a:gd name="T58" fmla="*/ 137 w 289"/>
                <a:gd name="T59" fmla="*/ 198 h 290"/>
                <a:gd name="T60" fmla="*/ 144 w 289"/>
                <a:gd name="T61" fmla="*/ 204 h 290"/>
                <a:gd name="T62" fmla="*/ 185 w 289"/>
                <a:gd name="T63" fmla="*/ 196 h 290"/>
                <a:gd name="T64" fmla="*/ 166 w 289"/>
                <a:gd name="T65" fmla="*/ 198 h 290"/>
                <a:gd name="T66" fmla="*/ 187 w 289"/>
                <a:gd name="T67" fmla="*/ 177 h 290"/>
                <a:gd name="T68" fmla="*/ 197 w 289"/>
                <a:gd name="T69" fmla="*/ 167 h 290"/>
                <a:gd name="T70" fmla="*/ 196 w 289"/>
                <a:gd name="T71" fmla="*/ 185 h 290"/>
                <a:gd name="T72" fmla="*/ 198 w 289"/>
                <a:gd name="T73" fmla="*/ 145 h 290"/>
                <a:gd name="T74" fmla="*/ 198 w 289"/>
                <a:gd name="T75" fmla="*/ 153 h 290"/>
                <a:gd name="T76" fmla="*/ 225 w 289"/>
                <a:gd name="T77" fmla="*/ 112 h 290"/>
                <a:gd name="T78" fmla="*/ 144 w 289"/>
                <a:gd name="T79" fmla="*/ 24 h 290"/>
                <a:gd name="T80" fmla="*/ 115 w 289"/>
                <a:gd name="T81" fmla="*/ 54 h 290"/>
                <a:gd name="T82" fmla="*/ 101 w 289"/>
                <a:gd name="T83" fmla="*/ 60 h 290"/>
                <a:gd name="T84" fmla="*/ 59 w 289"/>
                <a:gd name="T85" fmla="*/ 59 h 290"/>
                <a:gd name="T86" fmla="*/ 74 w 289"/>
                <a:gd name="T87" fmla="*/ 145 h 290"/>
                <a:gd name="T88" fmla="*/ 59 w 289"/>
                <a:gd name="T89" fmla="*/ 231 h 290"/>
                <a:gd name="T90" fmla="*/ 101 w 289"/>
                <a:gd name="T91" fmla="*/ 230 h 290"/>
                <a:gd name="T92" fmla="*/ 115 w 289"/>
                <a:gd name="T93" fmla="*/ 236 h 290"/>
                <a:gd name="T94" fmla="*/ 144 w 289"/>
                <a:gd name="T95" fmla="*/ 266 h 290"/>
                <a:gd name="T96" fmla="*/ 194 w 289"/>
                <a:gd name="T97" fmla="*/ 195 h 290"/>
                <a:gd name="T98" fmla="*/ 235 w 289"/>
                <a:gd name="T99" fmla="*/ 175 h 290"/>
                <a:gd name="T100" fmla="*/ 266 w 289"/>
                <a:gd name="T101" fmla="*/ 145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89" h="290">
                  <a:moveTo>
                    <a:pt x="289" y="145"/>
                  </a:moveTo>
                  <a:cubicBezTo>
                    <a:pt x="289" y="129"/>
                    <a:pt x="270" y="115"/>
                    <a:pt x="241" y="105"/>
                  </a:cubicBezTo>
                  <a:cubicBezTo>
                    <a:pt x="255" y="77"/>
                    <a:pt x="258" y="54"/>
                    <a:pt x="247" y="43"/>
                  </a:cubicBezTo>
                  <a:cubicBezTo>
                    <a:pt x="236" y="31"/>
                    <a:pt x="212" y="35"/>
                    <a:pt x="184" y="49"/>
                  </a:cubicBezTo>
                  <a:cubicBezTo>
                    <a:pt x="174" y="19"/>
                    <a:pt x="160" y="0"/>
                    <a:pt x="144" y="0"/>
                  </a:cubicBezTo>
                  <a:cubicBezTo>
                    <a:pt x="128" y="0"/>
                    <a:pt x="114" y="19"/>
                    <a:pt x="104" y="49"/>
                  </a:cubicBezTo>
                  <a:cubicBezTo>
                    <a:pt x="76" y="35"/>
                    <a:pt x="53" y="31"/>
                    <a:pt x="42" y="43"/>
                  </a:cubicBezTo>
                  <a:cubicBezTo>
                    <a:pt x="31" y="54"/>
                    <a:pt x="34" y="77"/>
                    <a:pt x="48" y="105"/>
                  </a:cubicBezTo>
                  <a:cubicBezTo>
                    <a:pt x="18" y="115"/>
                    <a:pt x="0" y="129"/>
                    <a:pt x="0" y="145"/>
                  </a:cubicBezTo>
                  <a:cubicBezTo>
                    <a:pt x="0" y="161"/>
                    <a:pt x="18" y="175"/>
                    <a:pt x="48" y="185"/>
                  </a:cubicBezTo>
                  <a:cubicBezTo>
                    <a:pt x="34" y="213"/>
                    <a:pt x="31" y="236"/>
                    <a:pt x="42" y="247"/>
                  </a:cubicBezTo>
                  <a:cubicBezTo>
                    <a:pt x="53" y="259"/>
                    <a:pt x="76" y="255"/>
                    <a:pt x="104" y="241"/>
                  </a:cubicBezTo>
                  <a:cubicBezTo>
                    <a:pt x="114" y="271"/>
                    <a:pt x="128" y="290"/>
                    <a:pt x="144" y="290"/>
                  </a:cubicBezTo>
                  <a:cubicBezTo>
                    <a:pt x="160" y="290"/>
                    <a:pt x="174" y="271"/>
                    <a:pt x="184" y="241"/>
                  </a:cubicBezTo>
                  <a:cubicBezTo>
                    <a:pt x="212" y="255"/>
                    <a:pt x="236" y="259"/>
                    <a:pt x="247" y="247"/>
                  </a:cubicBezTo>
                  <a:cubicBezTo>
                    <a:pt x="258" y="236"/>
                    <a:pt x="255" y="213"/>
                    <a:pt x="241" y="185"/>
                  </a:cubicBezTo>
                  <a:cubicBezTo>
                    <a:pt x="270" y="175"/>
                    <a:pt x="289" y="161"/>
                    <a:pt x="289" y="145"/>
                  </a:cubicBezTo>
                  <a:close/>
                  <a:moveTo>
                    <a:pt x="230" y="59"/>
                  </a:moveTo>
                  <a:cubicBezTo>
                    <a:pt x="238" y="67"/>
                    <a:pt x="237" y="83"/>
                    <a:pt x="229" y="102"/>
                  </a:cubicBezTo>
                  <a:cubicBezTo>
                    <a:pt x="219" y="99"/>
                    <a:pt x="207" y="97"/>
                    <a:pt x="194" y="95"/>
                  </a:cubicBezTo>
                  <a:cubicBezTo>
                    <a:pt x="193" y="82"/>
                    <a:pt x="190" y="71"/>
                    <a:pt x="187" y="60"/>
                  </a:cubicBezTo>
                  <a:cubicBezTo>
                    <a:pt x="207" y="52"/>
                    <a:pt x="222" y="51"/>
                    <a:pt x="230" y="59"/>
                  </a:cubicBezTo>
                  <a:close/>
                  <a:moveTo>
                    <a:pt x="189" y="145"/>
                  </a:moveTo>
                  <a:cubicBezTo>
                    <a:pt x="189" y="151"/>
                    <a:pt x="189" y="157"/>
                    <a:pt x="188" y="163"/>
                  </a:cubicBezTo>
                  <a:cubicBezTo>
                    <a:pt x="184" y="168"/>
                    <a:pt x="180" y="172"/>
                    <a:pt x="176" y="177"/>
                  </a:cubicBezTo>
                  <a:cubicBezTo>
                    <a:pt x="172" y="181"/>
                    <a:pt x="167" y="185"/>
                    <a:pt x="163" y="189"/>
                  </a:cubicBezTo>
                  <a:cubicBezTo>
                    <a:pt x="157" y="189"/>
                    <a:pt x="151" y="190"/>
                    <a:pt x="144" y="190"/>
                  </a:cubicBezTo>
                  <a:cubicBezTo>
                    <a:pt x="138" y="190"/>
                    <a:pt x="132" y="189"/>
                    <a:pt x="126" y="189"/>
                  </a:cubicBezTo>
                  <a:cubicBezTo>
                    <a:pt x="122" y="185"/>
                    <a:pt x="117" y="181"/>
                    <a:pt x="113" y="177"/>
                  </a:cubicBezTo>
                  <a:cubicBezTo>
                    <a:pt x="108" y="172"/>
                    <a:pt x="104" y="168"/>
                    <a:pt x="100" y="163"/>
                  </a:cubicBezTo>
                  <a:cubicBezTo>
                    <a:pt x="100" y="157"/>
                    <a:pt x="100" y="151"/>
                    <a:pt x="100" y="145"/>
                  </a:cubicBezTo>
                  <a:cubicBezTo>
                    <a:pt x="100" y="139"/>
                    <a:pt x="100" y="133"/>
                    <a:pt x="100" y="127"/>
                  </a:cubicBezTo>
                  <a:cubicBezTo>
                    <a:pt x="104" y="122"/>
                    <a:pt x="108" y="118"/>
                    <a:pt x="113" y="113"/>
                  </a:cubicBezTo>
                  <a:cubicBezTo>
                    <a:pt x="117" y="109"/>
                    <a:pt x="122" y="105"/>
                    <a:pt x="126" y="101"/>
                  </a:cubicBezTo>
                  <a:cubicBezTo>
                    <a:pt x="132" y="100"/>
                    <a:pt x="138" y="100"/>
                    <a:pt x="144" y="100"/>
                  </a:cubicBezTo>
                  <a:cubicBezTo>
                    <a:pt x="151" y="100"/>
                    <a:pt x="157" y="100"/>
                    <a:pt x="163" y="101"/>
                  </a:cubicBezTo>
                  <a:cubicBezTo>
                    <a:pt x="167" y="105"/>
                    <a:pt x="172" y="109"/>
                    <a:pt x="176" y="113"/>
                  </a:cubicBezTo>
                  <a:cubicBezTo>
                    <a:pt x="180" y="118"/>
                    <a:pt x="184" y="122"/>
                    <a:pt x="188" y="127"/>
                  </a:cubicBezTo>
                  <a:cubicBezTo>
                    <a:pt x="189" y="133"/>
                    <a:pt x="189" y="139"/>
                    <a:pt x="189" y="145"/>
                  </a:cubicBezTo>
                  <a:close/>
                  <a:moveTo>
                    <a:pt x="182" y="107"/>
                  </a:moveTo>
                  <a:cubicBezTo>
                    <a:pt x="180" y="105"/>
                    <a:pt x="178" y="104"/>
                    <a:pt x="177" y="102"/>
                  </a:cubicBezTo>
                  <a:cubicBezTo>
                    <a:pt x="180" y="102"/>
                    <a:pt x="183" y="103"/>
                    <a:pt x="186" y="103"/>
                  </a:cubicBezTo>
                  <a:cubicBezTo>
                    <a:pt x="187" y="106"/>
                    <a:pt x="187" y="109"/>
                    <a:pt x="187" y="113"/>
                  </a:cubicBezTo>
                  <a:cubicBezTo>
                    <a:pt x="186" y="111"/>
                    <a:pt x="184" y="109"/>
                    <a:pt x="182" y="107"/>
                  </a:cubicBezTo>
                  <a:close/>
                  <a:moveTo>
                    <a:pt x="166" y="92"/>
                  </a:moveTo>
                  <a:cubicBezTo>
                    <a:pt x="161" y="88"/>
                    <a:pt x="157" y="84"/>
                    <a:pt x="152" y="80"/>
                  </a:cubicBezTo>
                  <a:cubicBezTo>
                    <a:pt x="161" y="74"/>
                    <a:pt x="169" y="69"/>
                    <a:pt x="178" y="64"/>
                  </a:cubicBezTo>
                  <a:cubicBezTo>
                    <a:pt x="181" y="73"/>
                    <a:pt x="183" y="83"/>
                    <a:pt x="185" y="94"/>
                  </a:cubicBezTo>
                  <a:cubicBezTo>
                    <a:pt x="179" y="93"/>
                    <a:pt x="173" y="93"/>
                    <a:pt x="166" y="92"/>
                  </a:cubicBezTo>
                  <a:close/>
                  <a:moveTo>
                    <a:pt x="152" y="92"/>
                  </a:moveTo>
                  <a:cubicBezTo>
                    <a:pt x="149" y="92"/>
                    <a:pt x="147" y="92"/>
                    <a:pt x="144" y="92"/>
                  </a:cubicBezTo>
                  <a:cubicBezTo>
                    <a:pt x="142" y="92"/>
                    <a:pt x="139" y="92"/>
                    <a:pt x="137" y="92"/>
                  </a:cubicBezTo>
                  <a:cubicBezTo>
                    <a:pt x="139" y="90"/>
                    <a:pt x="142" y="88"/>
                    <a:pt x="144" y="86"/>
                  </a:cubicBezTo>
                  <a:cubicBezTo>
                    <a:pt x="147" y="88"/>
                    <a:pt x="149" y="90"/>
                    <a:pt x="152" y="92"/>
                  </a:cubicBezTo>
                  <a:close/>
                  <a:moveTo>
                    <a:pt x="122" y="92"/>
                  </a:moveTo>
                  <a:cubicBezTo>
                    <a:pt x="116" y="93"/>
                    <a:pt x="110" y="93"/>
                    <a:pt x="104" y="94"/>
                  </a:cubicBezTo>
                  <a:cubicBezTo>
                    <a:pt x="106" y="83"/>
                    <a:pt x="108" y="73"/>
                    <a:pt x="111" y="64"/>
                  </a:cubicBezTo>
                  <a:cubicBezTo>
                    <a:pt x="119" y="69"/>
                    <a:pt x="128" y="74"/>
                    <a:pt x="137" y="80"/>
                  </a:cubicBezTo>
                  <a:cubicBezTo>
                    <a:pt x="132" y="84"/>
                    <a:pt x="127" y="88"/>
                    <a:pt x="122" y="92"/>
                  </a:cubicBezTo>
                  <a:close/>
                  <a:moveTo>
                    <a:pt x="112" y="102"/>
                  </a:moveTo>
                  <a:cubicBezTo>
                    <a:pt x="110" y="104"/>
                    <a:pt x="108" y="105"/>
                    <a:pt x="107" y="107"/>
                  </a:cubicBezTo>
                  <a:cubicBezTo>
                    <a:pt x="105" y="109"/>
                    <a:pt x="103" y="111"/>
                    <a:pt x="101" y="113"/>
                  </a:cubicBezTo>
                  <a:cubicBezTo>
                    <a:pt x="102" y="109"/>
                    <a:pt x="102" y="106"/>
                    <a:pt x="102" y="103"/>
                  </a:cubicBezTo>
                  <a:cubicBezTo>
                    <a:pt x="106" y="103"/>
                    <a:pt x="109" y="102"/>
                    <a:pt x="112" y="102"/>
                  </a:cubicBezTo>
                  <a:close/>
                  <a:moveTo>
                    <a:pt x="92" y="123"/>
                  </a:moveTo>
                  <a:cubicBezTo>
                    <a:pt x="87" y="128"/>
                    <a:pt x="83" y="133"/>
                    <a:pt x="79" y="137"/>
                  </a:cubicBezTo>
                  <a:cubicBezTo>
                    <a:pt x="73" y="129"/>
                    <a:pt x="68" y="120"/>
                    <a:pt x="64" y="112"/>
                  </a:cubicBezTo>
                  <a:cubicBezTo>
                    <a:pt x="73" y="109"/>
                    <a:pt x="82" y="106"/>
                    <a:pt x="93" y="104"/>
                  </a:cubicBezTo>
                  <a:cubicBezTo>
                    <a:pt x="92" y="111"/>
                    <a:pt x="92" y="117"/>
                    <a:pt x="92" y="123"/>
                  </a:cubicBezTo>
                  <a:close/>
                  <a:moveTo>
                    <a:pt x="91" y="137"/>
                  </a:moveTo>
                  <a:cubicBezTo>
                    <a:pt x="91" y="140"/>
                    <a:pt x="91" y="142"/>
                    <a:pt x="91" y="145"/>
                  </a:cubicBezTo>
                  <a:cubicBezTo>
                    <a:pt x="91" y="148"/>
                    <a:pt x="91" y="150"/>
                    <a:pt x="91" y="153"/>
                  </a:cubicBezTo>
                  <a:cubicBezTo>
                    <a:pt x="89" y="150"/>
                    <a:pt x="87" y="148"/>
                    <a:pt x="85" y="145"/>
                  </a:cubicBezTo>
                  <a:cubicBezTo>
                    <a:pt x="87" y="142"/>
                    <a:pt x="89" y="140"/>
                    <a:pt x="91" y="137"/>
                  </a:cubicBezTo>
                  <a:close/>
                  <a:moveTo>
                    <a:pt x="92" y="167"/>
                  </a:moveTo>
                  <a:cubicBezTo>
                    <a:pt x="92" y="173"/>
                    <a:pt x="92" y="179"/>
                    <a:pt x="93" y="185"/>
                  </a:cubicBezTo>
                  <a:cubicBezTo>
                    <a:pt x="82" y="184"/>
                    <a:pt x="73" y="181"/>
                    <a:pt x="64" y="178"/>
                  </a:cubicBezTo>
                  <a:cubicBezTo>
                    <a:pt x="68" y="170"/>
                    <a:pt x="73" y="161"/>
                    <a:pt x="79" y="153"/>
                  </a:cubicBezTo>
                  <a:cubicBezTo>
                    <a:pt x="83" y="157"/>
                    <a:pt x="87" y="162"/>
                    <a:pt x="92" y="167"/>
                  </a:cubicBezTo>
                  <a:close/>
                  <a:moveTo>
                    <a:pt x="101" y="177"/>
                  </a:moveTo>
                  <a:cubicBezTo>
                    <a:pt x="103" y="179"/>
                    <a:pt x="105" y="181"/>
                    <a:pt x="107" y="183"/>
                  </a:cubicBezTo>
                  <a:cubicBezTo>
                    <a:pt x="108" y="185"/>
                    <a:pt x="110" y="186"/>
                    <a:pt x="112" y="188"/>
                  </a:cubicBezTo>
                  <a:cubicBezTo>
                    <a:pt x="109" y="188"/>
                    <a:pt x="106" y="187"/>
                    <a:pt x="102" y="187"/>
                  </a:cubicBezTo>
                  <a:cubicBezTo>
                    <a:pt x="102" y="184"/>
                    <a:pt x="102" y="181"/>
                    <a:pt x="101" y="177"/>
                  </a:cubicBezTo>
                  <a:close/>
                  <a:moveTo>
                    <a:pt x="122" y="198"/>
                  </a:moveTo>
                  <a:cubicBezTo>
                    <a:pt x="127" y="202"/>
                    <a:pt x="132" y="206"/>
                    <a:pt x="137" y="210"/>
                  </a:cubicBezTo>
                  <a:cubicBezTo>
                    <a:pt x="128" y="216"/>
                    <a:pt x="119" y="221"/>
                    <a:pt x="111" y="226"/>
                  </a:cubicBezTo>
                  <a:cubicBezTo>
                    <a:pt x="108" y="217"/>
                    <a:pt x="106" y="207"/>
                    <a:pt x="104" y="196"/>
                  </a:cubicBezTo>
                  <a:cubicBezTo>
                    <a:pt x="110" y="197"/>
                    <a:pt x="116" y="197"/>
                    <a:pt x="122" y="198"/>
                  </a:cubicBezTo>
                  <a:close/>
                  <a:moveTo>
                    <a:pt x="137" y="198"/>
                  </a:moveTo>
                  <a:cubicBezTo>
                    <a:pt x="139" y="198"/>
                    <a:pt x="142" y="198"/>
                    <a:pt x="144" y="198"/>
                  </a:cubicBezTo>
                  <a:cubicBezTo>
                    <a:pt x="147" y="198"/>
                    <a:pt x="149" y="198"/>
                    <a:pt x="152" y="198"/>
                  </a:cubicBezTo>
                  <a:cubicBezTo>
                    <a:pt x="149" y="200"/>
                    <a:pt x="147" y="202"/>
                    <a:pt x="144" y="204"/>
                  </a:cubicBezTo>
                  <a:cubicBezTo>
                    <a:pt x="142" y="202"/>
                    <a:pt x="139" y="200"/>
                    <a:pt x="137" y="198"/>
                  </a:cubicBezTo>
                  <a:close/>
                  <a:moveTo>
                    <a:pt x="166" y="198"/>
                  </a:moveTo>
                  <a:cubicBezTo>
                    <a:pt x="173" y="197"/>
                    <a:pt x="179" y="197"/>
                    <a:pt x="185" y="196"/>
                  </a:cubicBezTo>
                  <a:cubicBezTo>
                    <a:pt x="183" y="207"/>
                    <a:pt x="181" y="217"/>
                    <a:pt x="178" y="226"/>
                  </a:cubicBezTo>
                  <a:cubicBezTo>
                    <a:pt x="169" y="221"/>
                    <a:pt x="161" y="216"/>
                    <a:pt x="152" y="210"/>
                  </a:cubicBezTo>
                  <a:cubicBezTo>
                    <a:pt x="157" y="206"/>
                    <a:pt x="161" y="202"/>
                    <a:pt x="166" y="198"/>
                  </a:cubicBezTo>
                  <a:close/>
                  <a:moveTo>
                    <a:pt x="177" y="188"/>
                  </a:moveTo>
                  <a:cubicBezTo>
                    <a:pt x="178" y="186"/>
                    <a:pt x="180" y="185"/>
                    <a:pt x="182" y="183"/>
                  </a:cubicBezTo>
                  <a:cubicBezTo>
                    <a:pt x="184" y="181"/>
                    <a:pt x="186" y="179"/>
                    <a:pt x="187" y="177"/>
                  </a:cubicBezTo>
                  <a:cubicBezTo>
                    <a:pt x="187" y="181"/>
                    <a:pt x="187" y="184"/>
                    <a:pt x="186" y="187"/>
                  </a:cubicBezTo>
                  <a:cubicBezTo>
                    <a:pt x="183" y="187"/>
                    <a:pt x="180" y="188"/>
                    <a:pt x="177" y="188"/>
                  </a:cubicBezTo>
                  <a:close/>
                  <a:moveTo>
                    <a:pt x="197" y="167"/>
                  </a:moveTo>
                  <a:cubicBezTo>
                    <a:pt x="201" y="162"/>
                    <a:pt x="205" y="157"/>
                    <a:pt x="209" y="153"/>
                  </a:cubicBezTo>
                  <a:cubicBezTo>
                    <a:pt x="215" y="161"/>
                    <a:pt x="221" y="170"/>
                    <a:pt x="225" y="178"/>
                  </a:cubicBezTo>
                  <a:cubicBezTo>
                    <a:pt x="216" y="181"/>
                    <a:pt x="206" y="184"/>
                    <a:pt x="196" y="185"/>
                  </a:cubicBezTo>
                  <a:cubicBezTo>
                    <a:pt x="196" y="179"/>
                    <a:pt x="197" y="173"/>
                    <a:pt x="197" y="167"/>
                  </a:cubicBezTo>
                  <a:close/>
                  <a:moveTo>
                    <a:pt x="198" y="153"/>
                  </a:moveTo>
                  <a:cubicBezTo>
                    <a:pt x="198" y="150"/>
                    <a:pt x="198" y="148"/>
                    <a:pt x="198" y="145"/>
                  </a:cubicBezTo>
                  <a:cubicBezTo>
                    <a:pt x="198" y="142"/>
                    <a:pt x="198" y="140"/>
                    <a:pt x="198" y="137"/>
                  </a:cubicBezTo>
                  <a:cubicBezTo>
                    <a:pt x="200" y="140"/>
                    <a:pt x="202" y="142"/>
                    <a:pt x="204" y="145"/>
                  </a:cubicBezTo>
                  <a:cubicBezTo>
                    <a:pt x="202" y="148"/>
                    <a:pt x="200" y="150"/>
                    <a:pt x="198" y="153"/>
                  </a:cubicBezTo>
                  <a:close/>
                  <a:moveTo>
                    <a:pt x="197" y="123"/>
                  </a:moveTo>
                  <a:cubicBezTo>
                    <a:pt x="197" y="117"/>
                    <a:pt x="196" y="111"/>
                    <a:pt x="196" y="105"/>
                  </a:cubicBezTo>
                  <a:cubicBezTo>
                    <a:pt x="206" y="106"/>
                    <a:pt x="216" y="109"/>
                    <a:pt x="225" y="112"/>
                  </a:cubicBezTo>
                  <a:cubicBezTo>
                    <a:pt x="221" y="120"/>
                    <a:pt x="215" y="129"/>
                    <a:pt x="209" y="137"/>
                  </a:cubicBezTo>
                  <a:cubicBezTo>
                    <a:pt x="205" y="133"/>
                    <a:pt x="201" y="128"/>
                    <a:pt x="197" y="123"/>
                  </a:cubicBezTo>
                  <a:close/>
                  <a:moveTo>
                    <a:pt x="144" y="24"/>
                  </a:moveTo>
                  <a:cubicBezTo>
                    <a:pt x="156" y="24"/>
                    <a:pt x="166" y="35"/>
                    <a:pt x="174" y="54"/>
                  </a:cubicBezTo>
                  <a:cubicBezTo>
                    <a:pt x="164" y="60"/>
                    <a:pt x="154" y="66"/>
                    <a:pt x="144" y="74"/>
                  </a:cubicBezTo>
                  <a:cubicBezTo>
                    <a:pt x="134" y="66"/>
                    <a:pt x="124" y="60"/>
                    <a:pt x="115" y="54"/>
                  </a:cubicBezTo>
                  <a:cubicBezTo>
                    <a:pt x="123" y="35"/>
                    <a:pt x="133" y="24"/>
                    <a:pt x="144" y="24"/>
                  </a:cubicBezTo>
                  <a:close/>
                  <a:moveTo>
                    <a:pt x="59" y="59"/>
                  </a:moveTo>
                  <a:cubicBezTo>
                    <a:pt x="67" y="51"/>
                    <a:pt x="82" y="52"/>
                    <a:pt x="101" y="60"/>
                  </a:cubicBezTo>
                  <a:cubicBezTo>
                    <a:pt x="98" y="71"/>
                    <a:pt x="96" y="82"/>
                    <a:pt x="94" y="95"/>
                  </a:cubicBezTo>
                  <a:cubicBezTo>
                    <a:pt x="82" y="97"/>
                    <a:pt x="70" y="99"/>
                    <a:pt x="59" y="102"/>
                  </a:cubicBezTo>
                  <a:cubicBezTo>
                    <a:pt x="51" y="83"/>
                    <a:pt x="51" y="67"/>
                    <a:pt x="59" y="59"/>
                  </a:cubicBezTo>
                  <a:close/>
                  <a:moveTo>
                    <a:pt x="23" y="145"/>
                  </a:moveTo>
                  <a:cubicBezTo>
                    <a:pt x="23" y="134"/>
                    <a:pt x="35" y="123"/>
                    <a:pt x="54" y="115"/>
                  </a:cubicBezTo>
                  <a:cubicBezTo>
                    <a:pt x="59" y="125"/>
                    <a:pt x="66" y="135"/>
                    <a:pt x="74" y="145"/>
                  </a:cubicBezTo>
                  <a:cubicBezTo>
                    <a:pt x="66" y="155"/>
                    <a:pt x="59" y="165"/>
                    <a:pt x="54" y="175"/>
                  </a:cubicBezTo>
                  <a:cubicBezTo>
                    <a:pt x="35" y="167"/>
                    <a:pt x="23" y="156"/>
                    <a:pt x="23" y="145"/>
                  </a:cubicBezTo>
                  <a:close/>
                  <a:moveTo>
                    <a:pt x="59" y="231"/>
                  </a:moveTo>
                  <a:cubicBezTo>
                    <a:pt x="51" y="223"/>
                    <a:pt x="51" y="207"/>
                    <a:pt x="59" y="188"/>
                  </a:cubicBezTo>
                  <a:cubicBezTo>
                    <a:pt x="70" y="191"/>
                    <a:pt x="82" y="193"/>
                    <a:pt x="94" y="195"/>
                  </a:cubicBezTo>
                  <a:cubicBezTo>
                    <a:pt x="96" y="208"/>
                    <a:pt x="98" y="219"/>
                    <a:pt x="101" y="230"/>
                  </a:cubicBezTo>
                  <a:cubicBezTo>
                    <a:pt x="82" y="238"/>
                    <a:pt x="67" y="239"/>
                    <a:pt x="59" y="231"/>
                  </a:cubicBezTo>
                  <a:close/>
                  <a:moveTo>
                    <a:pt x="144" y="266"/>
                  </a:moveTo>
                  <a:cubicBezTo>
                    <a:pt x="133" y="266"/>
                    <a:pt x="123" y="255"/>
                    <a:pt x="115" y="236"/>
                  </a:cubicBezTo>
                  <a:cubicBezTo>
                    <a:pt x="124" y="230"/>
                    <a:pt x="134" y="223"/>
                    <a:pt x="144" y="216"/>
                  </a:cubicBezTo>
                  <a:cubicBezTo>
                    <a:pt x="154" y="223"/>
                    <a:pt x="164" y="230"/>
                    <a:pt x="174" y="236"/>
                  </a:cubicBezTo>
                  <a:cubicBezTo>
                    <a:pt x="166" y="255"/>
                    <a:pt x="156" y="266"/>
                    <a:pt x="144" y="266"/>
                  </a:cubicBezTo>
                  <a:close/>
                  <a:moveTo>
                    <a:pt x="230" y="231"/>
                  </a:moveTo>
                  <a:cubicBezTo>
                    <a:pt x="222" y="239"/>
                    <a:pt x="207" y="238"/>
                    <a:pt x="187" y="230"/>
                  </a:cubicBezTo>
                  <a:cubicBezTo>
                    <a:pt x="190" y="219"/>
                    <a:pt x="193" y="208"/>
                    <a:pt x="194" y="195"/>
                  </a:cubicBezTo>
                  <a:cubicBezTo>
                    <a:pt x="207" y="193"/>
                    <a:pt x="219" y="191"/>
                    <a:pt x="229" y="188"/>
                  </a:cubicBezTo>
                  <a:cubicBezTo>
                    <a:pt x="237" y="207"/>
                    <a:pt x="238" y="223"/>
                    <a:pt x="230" y="231"/>
                  </a:cubicBezTo>
                  <a:close/>
                  <a:moveTo>
                    <a:pt x="235" y="175"/>
                  </a:moveTo>
                  <a:cubicBezTo>
                    <a:pt x="229" y="165"/>
                    <a:pt x="223" y="155"/>
                    <a:pt x="215" y="145"/>
                  </a:cubicBezTo>
                  <a:cubicBezTo>
                    <a:pt x="223" y="135"/>
                    <a:pt x="229" y="125"/>
                    <a:pt x="235" y="115"/>
                  </a:cubicBezTo>
                  <a:cubicBezTo>
                    <a:pt x="254" y="123"/>
                    <a:pt x="266" y="134"/>
                    <a:pt x="266" y="145"/>
                  </a:cubicBezTo>
                  <a:cubicBezTo>
                    <a:pt x="266" y="156"/>
                    <a:pt x="254" y="167"/>
                    <a:pt x="235" y="1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Oval 836"/>
            <p:cNvSpPr>
              <a:spLocks noChangeArrowheads="1"/>
            </p:cNvSpPr>
            <p:nvPr/>
          </p:nvSpPr>
          <p:spPr bwMode="auto">
            <a:xfrm>
              <a:off x="6534151" y="4370388"/>
              <a:ext cx="96838" cy="9525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" name="等腰三角形 10"/>
          <p:cNvSpPr/>
          <p:nvPr/>
        </p:nvSpPr>
        <p:spPr>
          <a:xfrm>
            <a:off x="5676900" y="2781300"/>
            <a:ext cx="838200" cy="3238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0" y="6686550"/>
            <a:ext cx="12192000" cy="171450"/>
          </a:xfrm>
          <a:prstGeom prst="rect">
            <a:avLst/>
          </a:prstGeom>
          <a:solidFill>
            <a:srgbClr val="FF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130143" y="3356296"/>
            <a:ext cx="2738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Lyrics content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921732" y="3365837"/>
            <a:ext cx="2348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Area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531706" y="3365837"/>
            <a:ext cx="23485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Arranging style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99979" y="4000835"/>
            <a:ext cx="29990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dirty="0" err="1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Gangsta</a:t>
            </a:r>
            <a:r>
              <a:rPr lang="en-US" altLang="zh-CN" sz="2000" dirty="0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 rap</a:t>
            </a:r>
            <a:r>
              <a:rPr lang="zh-CN" altLang="en-US" sz="2000" dirty="0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（匪帮说唱）</a:t>
            </a:r>
            <a:r>
              <a:rPr lang="zh-CN" altLang="zh-CN" sz="2000" dirty="0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，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C</a:t>
            </a:r>
            <a:r>
              <a:rPr lang="en-US" altLang="zh-CN" sz="2000" dirty="0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omedy rap</a:t>
            </a:r>
            <a:r>
              <a:rPr lang="zh-CN" altLang="en-US" sz="2000" dirty="0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（喜剧说唱）</a:t>
            </a:r>
            <a:r>
              <a:rPr lang="en-US" altLang="zh-CN" sz="2000" dirty="0" smtClean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, etc.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72141" y="3963809"/>
            <a:ext cx="32288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East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Coast Hip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Hop</a:t>
            </a:r>
          </a:p>
          <a:p>
            <a:pPr algn="just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West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Coast Hip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Hop</a:t>
            </a:r>
          </a:p>
          <a:p>
            <a:pPr algn="just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Southern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Hip Hop, etc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400760" y="4488141"/>
            <a:ext cx="26104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Trap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、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Boombap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、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Hardcore, 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etc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黑体" panose="02010609060101010101" pitchFamily="49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4182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2305050"/>
            <a:ext cx="12192000" cy="2800350"/>
          </a:xfrm>
          <a:prstGeom prst="rect">
            <a:avLst/>
          </a:prstGeom>
          <a:solidFill>
            <a:srgbClr val="FF4343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05025" y="2611547"/>
            <a:ext cx="79819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140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189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198</Words>
  <Application>Microsoft Office PowerPoint</Application>
  <PresentationFormat>宽屏</PresentationFormat>
  <Paragraphs>28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9" baseType="lpstr">
      <vt:lpstr>Adobe 宋体 Std L</vt:lpstr>
      <vt:lpstr>Gray Design Regular</vt:lpstr>
      <vt:lpstr>黑体</vt:lpstr>
      <vt:lpstr>华文细黑</vt:lpstr>
      <vt:lpstr>华文新魏</vt:lpstr>
      <vt:lpstr>宋体</vt:lpstr>
      <vt:lpstr>微软雅黑</vt:lpstr>
      <vt:lpstr>微软雅黑 Light</vt:lpstr>
      <vt:lpstr>Arial</vt:lpstr>
      <vt:lpstr>Calibri</vt:lpstr>
      <vt:lpstr>Calibri Light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帐户</dc:creator>
  <cp:lastModifiedBy>李 明达</cp:lastModifiedBy>
  <cp:revision>74</cp:revision>
  <dcterms:created xsi:type="dcterms:W3CDTF">2015-04-07T12:21:05Z</dcterms:created>
  <dcterms:modified xsi:type="dcterms:W3CDTF">2019-09-17T06:46:58Z</dcterms:modified>
</cp:coreProperties>
</file>

<file path=docProps/thumbnail.jpeg>
</file>